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24" r:id="rId2"/>
    <p:sldId id="387" r:id="rId3"/>
    <p:sldId id="388" r:id="rId4"/>
    <p:sldId id="389" r:id="rId5"/>
    <p:sldId id="390" r:id="rId6"/>
    <p:sldId id="386" r:id="rId7"/>
    <p:sldId id="391" r:id="rId8"/>
    <p:sldId id="392" r:id="rId9"/>
    <p:sldId id="393" r:id="rId10"/>
    <p:sldId id="394" r:id="rId11"/>
    <p:sldId id="395" r:id="rId12"/>
    <p:sldId id="396" r:id="rId13"/>
    <p:sldId id="397" r:id="rId14"/>
    <p:sldId id="398" r:id="rId15"/>
    <p:sldId id="332" r:id="rId16"/>
    <p:sldId id="333" r:id="rId17"/>
    <p:sldId id="347" r:id="rId18"/>
    <p:sldId id="348" r:id="rId19"/>
    <p:sldId id="349" r:id="rId20"/>
    <p:sldId id="350" r:id="rId21"/>
    <p:sldId id="380" r:id="rId22"/>
    <p:sldId id="355" r:id="rId23"/>
    <p:sldId id="356" r:id="rId24"/>
    <p:sldId id="357" r:id="rId25"/>
    <p:sldId id="358" r:id="rId26"/>
    <p:sldId id="360" r:id="rId27"/>
    <p:sldId id="361" r:id="rId28"/>
    <p:sldId id="379" r:id="rId29"/>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13"/>
    <a:srgbClr val="FFFF66"/>
    <a:srgbClr val="37916F"/>
    <a:srgbClr val="58BA3E"/>
    <a:srgbClr val="5FBC3C"/>
    <a:srgbClr val="660066"/>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p:cViewPr>
        <p:scale>
          <a:sx n="71" d="100"/>
          <a:sy n="71" d="100"/>
        </p:scale>
        <p:origin x="-1794" y="-8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image" Target="../media/image15.gif"/></Relationships>
</file>

<file path=ppt/diagrams/_rels/drawing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image" Target="../media/image15.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4BABB-0776-46E4-B184-E50BFB529721}" type="doc">
      <dgm:prSet loTypeId="urn:microsoft.com/office/officeart/2005/8/layout/pyramid2" loCatId="pyramid" qsTypeId="urn:microsoft.com/office/officeart/2005/8/quickstyle/simple1" qsCatId="simple" csTypeId="urn:microsoft.com/office/officeart/2005/8/colors/accent1_2" csCatId="accent1" phldr="1"/>
      <dgm:spPr/>
    </dgm:pt>
    <dgm:pt modelId="{3DFA3E8D-088E-4AAA-957F-48992706716C}">
      <dgm:prSet phldrT="[Text]" custT="1"/>
      <dgm:spPr>
        <a:solidFill>
          <a:schemeClr val="accent6">
            <a:lumMod val="40000"/>
            <a:lumOff val="60000"/>
            <a:alpha val="90000"/>
          </a:schemeClr>
        </a:solidFill>
      </dgm:spPr>
      <dgm:t>
        <a:bodyPr/>
        <a:lstStyle/>
        <a:p>
          <a:r>
            <a:rPr lang="en-US" sz="2400" b="1" dirty="0" smtClean="0">
              <a:solidFill>
                <a:srgbClr val="C00000"/>
              </a:solidFill>
              <a:latin typeface="Times New Roman" pitchFamily="18" charset="0"/>
              <a:cs typeface="Times New Roman" pitchFamily="18" charset="0"/>
            </a:rPr>
            <a:t>3. </a:t>
          </a:r>
          <a:r>
            <a:rPr lang="en-US" sz="2400" b="1" dirty="0" err="1" smtClean="0">
              <a:solidFill>
                <a:srgbClr val="C00000"/>
              </a:solidFill>
              <a:latin typeface="Times New Roman" pitchFamily="18" charset="0"/>
              <a:cs typeface="Times New Roman" pitchFamily="18" charset="0"/>
            </a:rPr>
            <a:t>Góp</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phần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phát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triển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kinh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tế</a:t>
          </a:r>
          <a:r>
            <a:rPr lang="en-US" sz="2400" b="1" dirty="0" smtClean="0">
              <a:solidFill>
                <a:srgbClr val="C00000"/>
              </a:solidFill>
              <a:latin typeface="Times New Roman" pitchFamily="18" charset="0"/>
              <a:cs typeface="Times New Roman" pitchFamily="18" charset="0"/>
            </a:rPr>
            <a:t> - </a:t>
          </a:r>
          <a:r>
            <a:rPr lang="en-US" sz="2400" b="1" dirty="0" err="1" smtClean="0">
              <a:solidFill>
                <a:srgbClr val="C00000"/>
              </a:solidFill>
              <a:latin typeface="Times New Roman" pitchFamily="18" charset="0"/>
              <a:cs typeface="Times New Roman" pitchFamily="18" charset="0"/>
            </a:rPr>
            <a:t>xã</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hội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thực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hiện</a:t>
          </a:r>
          <a:r>
            <a:rPr lang="en-US" sz="2400" b="1" dirty="0" smtClean="0">
              <a:solidFill>
                <a:srgbClr val="C00000"/>
              </a:solidFill>
              <a:latin typeface="Times New Roman" pitchFamily="18" charset="0"/>
              <a:cs typeface="Times New Roman" pitchFamily="18" charset="0"/>
            </a:rPr>
            <a:t> CNH-HĐH</a:t>
          </a:r>
          <a:endParaRPr lang="en-US" sz="2400" b="1" dirty="0">
            <a:solidFill>
              <a:srgbClr val="C00000"/>
            </a:solidFill>
            <a:latin typeface="Times New Roman" pitchFamily="18" charset="0"/>
            <a:cs typeface="Times New Roman" pitchFamily="18" charset="0"/>
          </a:endParaRPr>
        </a:p>
      </dgm:t>
    </dgm:pt>
    <dgm:pt modelId="{6B5D6BE4-6FD3-4882-8CD0-CB1A33909285}" type="parTrans" cxnId="{3731B5A4-9D0F-4E8A-B7F4-F259CD2BA77B}">
      <dgm:prSet/>
      <dgm:spPr/>
      <dgm:t>
        <a:bodyPr/>
        <a:lstStyle/>
        <a:p>
          <a:endParaRPr lang="en-US"/>
        </a:p>
      </dgm:t>
    </dgm:pt>
    <dgm:pt modelId="{B2B1BF11-F86E-4DC8-B4C4-37249074204B}" type="sibTrans" cxnId="{3731B5A4-9D0F-4E8A-B7F4-F259CD2BA77B}">
      <dgm:prSet/>
      <dgm:spPr/>
      <dgm:t>
        <a:bodyPr/>
        <a:lstStyle/>
        <a:p>
          <a:endParaRPr lang="en-US"/>
        </a:p>
      </dgm:t>
    </dgm:pt>
    <dgm:pt modelId="{BEE80545-09BD-4318-9FB4-19041C105B8C}">
      <dgm:prSet phldrT="[Text]"/>
      <dgm:spPr>
        <a:solidFill>
          <a:srgbClr val="9BBF7B">
            <a:alpha val="90000"/>
          </a:srgbClr>
        </a:solidFill>
      </dgm:spPr>
      <dgm:t>
        <a:bodyPr/>
        <a:lstStyle/>
        <a:p>
          <a:r>
            <a:rPr lang="en-US" b="1" dirty="0" smtClean="0">
              <a:solidFill>
                <a:srgbClr val="002060"/>
              </a:solidFill>
              <a:latin typeface="Times New Roman" pitchFamily="18" charset="0"/>
              <a:cs typeface="Times New Roman" pitchFamily="18" charset="0"/>
            </a:rPr>
            <a:t>2. </a:t>
          </a:r>
          <a:r>
            <a:rPr lang="en-US" b="1" dirty="0" err="1" smtClean="0">
              <a:solidFill>
                <a:srgbClr val="002060"/>
              </a:solidFill>
              <a:latin typeface="Times New Roman" pitchFamily="18" charset="0"/>
              <a:cs typeface="Times New Roman" pitchFamily="18" charset="0"/>
            </a:rPr>
            <a:t>Thúc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đẩy</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việc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áp</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dụng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có</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hiệu</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quả</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các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giải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pháp</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kỹ</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thuật</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vào</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sản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xuất</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và</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đời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sống</a:t>
          </a:r>
          <a:endParaRPr lang="en-US" b="1" dirty="0" smtClean="0">
            <a:solidFill>
              <a:srgbClr val="002060"/>
            </a:solidFill>
            <a:latin typeface="Times New Roman" pitchFamily="18" charset="0"/>
            <a:cs typeface="Times New Roman" pitchFamily="18" charset="0"/>
          </a:endParaRPr>
        </a:p>
      </dgm:t>
    </dgm:pt>
    <dgm:pt modelId="{7B90177C-80DF-461C-9F95-D2C18C350CE3}" type="parTrans" cxnId="{CE3E520E-1447-4662-BD93-ACB3331E0CC2}">
      <dgm:prSet/>
      <dgm:spPr/>
      <dgm:t>
        <a:bodyPr/>
        <a:lstStyle/>
        <a:p>
          <a:endParaRPr lang="en-US"/>
        </a:p>
      </dgm:t>
    </dgm:pt>
    <dgm:pt modelId="{927C6F67-77AA-4697-B54A-10353BD8030B}" type="sibTrans" cxnId="{CE3E520E-1447-4662-BD93-ACB3331E0CC2}">
      <dgm:prSet/>
      <dgm:spPr/>
      <dgm:t>
        <a:bodyPr/>
        <a:lstStyle/>
        <a:p>
          <a:endParaRPr lang="en-US"/>
        </a:p>
      </dgm:t>
    </dgm:pt>
    <dgm:pt modelId="{34817A30-BF5D-4F3A-B1F2-C6276E26E47A}">
      <dgm:prSet phldrT="[Text]" custT="1"/>
      <dgm:spPr>
        <a:solidFill>
          <a:schemeClr val="accent4">
            <a:lumMod val="75000"/>
            <a:alpha val="90000"/>
          </a:schemeClr>
        </a:solidFill>
      </dgm:spPr>
      <dgm:t>
        <a:bodyPr/>
        <a:lstStyle/>
        <a:p>
          <a:r>
            <a:rPr lang="en-US" sz="2400" b="1" dirty="0" smtClean="0">
              <a:solidFill>
                <a:srgbClr val="FFFF00"/>
              </a:solidFill>
              <a:latin typeface="Times New Roman" pitchFamily="18" charset="0"/>
              <a:cs typeface="Times New Roman" pitchFamily="18" charset="0"/>
            </a:rPr>
            <a:t>1. </a:t>
          </a:r>
          <a:r>
            <a:rPr lang="en-US" sz="2400" b="1" dirty="0" err="1" smtClean="0">
              <a:solidFill>
                <a:srgbClr val="FFFF00"/>
              </a:solidFill>
              <a:latin typeface="Times New Roman" pitchFamily="18" charset="0"/>
              <a:cs typeface="Times New Roman" pitchFamily="18" charset="0"/>
            </a:rPr>
            <a:t>Thúc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đẩy</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phong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trào</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lao</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động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sáng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tạo</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của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nhân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dân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lao</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động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trong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các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lĩnh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vực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khoa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học</a:t>
          </a:r>
          <a:r>
            <a:rPr lang="en-US" sz="2400" b="1" dirty="0" smtClean="0">
              <a:solidFill>
                <a:srgbClr val="FFFF00"/>
              </a:solidFill>
              <a:latin typeface="Times New Roman" pitchFamily="18" charset="0"/>
              <a:cs typeface="Times New Roman" pitchFamily="18" charset="0"/>
            </a:rPr>
            <a:t> &amp; </a:t>
          </a:r>
          <a:r>
            <a:rPr lang="en-US" sz="2400" b="1" dirty="0" err="1" smtClean="0">
              <a:solidFill>
                <a:srgbClr val="FFFF00"/>
              </a:solidFill>
              <a:latin typeface="Times New Roman" pitchFamily="18" charset="0"/>
              <a:cs typeface="Times New Roman" pitchFamily="18" charset="0"/>
            </a:rPr>
            <a:t>kỹ</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thuật</a:t>
          </a:r>
          <a:endParaRPr lang="en-US" sz="2400" b="1" dirty="0" smtClean="0">
            <a:solidFill>
              <a:srgbClr val="FFFF00"/>
            </a:solidFill>
            <a:latin typeface="Times New Roman" pitchFamily="18" charset="0"/>
            <a:cs typeface="Times New Roman" pitchFamily="18" charset="0"/>
          </a:endParaRPr>
        </a:p>
      </dgm:t>
    </dgm:pt>
    <dgm:pt modelId="{884BAF34-3EA1-4B75-A37B-CDB264436982}" type="parTrans" cxnId="{A7E6EC06-45ED-40D8-B158-08BF538E7AA4}">
      <dgm:prSet/>
      <dgm:spPr/>
      <dgm:t>
        <a:bodyPr/>
        <a:lstStyle/>
        <a:p>
          <a:endParaRPr lang="en-US"/>
        </a:p>
      </dgm:t>
    </dgm:pt>
    <dgm:pt modelId="{CD703B66-7A29-4CB0-ADB5-12C66F475C63}" type="sibTrans" cxnId="{A7E6EC06-45ED-40D8-B158-08BF538E7AA4}">
      <dgm:prSet/>
      <dgm:spPr/>
      <dgm:t>
        <a:bodyPr/>
        <a:lstStyle/>
        <a:p>
          <a:endParaRPr lang="en-US"/>
        </a:p>
      </dgm:t>
    </dgm:pt>
    <dgm:pt modelId="{08EC8FA6-28AE-4421-8B12-757C8B6FD364}" type="pres">
      <dgm:prSet presAssocID="{B8A4BABB-0776-46E4-B184-E50BFB529721}" presName="compositeShape" presStyleCnt="0">
        <dgm:presLayoutVars>
          <dgm:dir/>
          <dgm:resizeHandles/>
        </dgm:presLayoutVars>
      </dgm:prSet>
      <dgm:spPr/>
    </dgm:pt>
    <dgm:pt modelId="{3C120665-BD6F-4971-8852-06BB51FA2229}" type="pres">
      <dgm:prSet presAssocID="{B8A4BABB-0776-46E4-B184-E50BFB529721}" presName="pyramid" presStyleLbl="node1" presStyleIdx="0" presStyleCnt="1" custLinFactNeighborX="2719" custLinFactNeighborY="-6061"/>
      <dgm:spPr/>
    </dgm:pt>
    <dgm:pt modelId="{158FF530-E5B7-4374-93C2-1890C5173515}" type="pres">
      <dgm:prSet presAssocID="{B8A4BABB-0776-46E4-B184-E50BFB529721}" presName="theList" presStyleCnt="0"/>
      <dgm:spPr/>
    </dgm:pt>
    <dgm:pt modelId="{5481D711-AAE1-410B-94DA-91F71EF911F8}" type="pres">
      <dgm:prSet presAssocID="{3DFA3E8D-088E-4AAA-957F-48992706716C}" presName="aNode" presStyleLbl="fgAcc1" presStyleIdx="0" presStyleCnt="3" custScaleX="215003" custLinFactY="-29971" custLinFactNeighborX="18720" custLinFactNeighborY="-100000">
        <dgm:presLayoutVars>
          <dgm:bulletEnabled val="1"/>
        </dgm:presLayoutVars>
      </dgm:prSet>
      <dgm:spPr/>
      <dgm:t>
        <a:bodyPr/>
        <a:lstStyle/>
        <a:p>
          <a:endParaRPr lang="en-US"/>
        </a:p>
      </dgm:t>
    </dgm:pt>
    <dgm:pt modelId="{1C83EF08-880E-4197-AA6B-E83C450E947E}" type="pres">
      <dgm:prSet presAssocID="{3DFA3E8D-088E-4AAA-957F-48992706716C}" presName="aSpace" presStyleCnt="0"/>
      <dgm:spPr/>
    </dgm:pt>
    <dgm:pt modelId="{9873EB06-FE9A-4BD9-B026-30D50C5BEFED}" type="pres">
      <dgm:prSet presAssocID="{BEE80545-09BD-4318-9FB4-19041C105B8C}" presName="aNode" presStyleLbl="fgAcc1" presStyleIdx="1" presStyleCnt="3" custScaleX="255656" custLinFactNeighborX="15564" custLinFactNeighborY="40359">
        <dgm:presLayoutVars>
          <dgm:bulletEnabled val="1"/>
        </dgm:presLayoutVars>
      </dgm:prSet>
      <dgm:spPr/>
      <dgm:t>
        <a:bodyPr/>
        <a:lstStyle/>
        <a:p>
          <a:endParaRPr lang="en-US"/>
        </a:p>
      </dgm:t>
    </dgm:pt>
    <dgm:pt modelId="{DBCBFE42-75C0-40DA-BF5F-7753D4CEAEBD}" type="pres">
      <dgm:prSet presAssocID="{BEE80545-09BD-4318-9FB4-19041C105B8C}" presName="aSpace" presStyleCnt="0"/>
      <dgm:spPr/>
    </dgm:pt>
    <dgm:pt modelId="{E29D5242-583A-401C-87FE-3F584ADDC779}" type="pres">
      <dgm:prSet presAssocID="{34817A30-BF5D-4F3A-B1F2-C6276E26E47A}" presName="aNode" presStyleLbl="fgAcc1" presStyleIdx="2" presStyleCnt="3" custScaleX="314234" custLinFactY="40061" custLinFactNeighborX="16796" custLinFactNeighborY="100000">
        <dgm:presLayoutVars>
          <dgm:bulletEnabled val="1"/>
        </dgm:presLayoutVars>
      </dgm:prSet>
      <dgm:spPr/>
      <dgm:t>
        <a:bodyPr/>
        <a:lstStyle/>
        <a:p>
          <a:endParaRPr lang="en-US"/>
        </a:p>
      </dgm:t>
    </dgm:pt>
    <dgm:pt modelId="{AFE62E83-ED49-49E4-B066-2D76D6D7A464}" type="pres">
      <dgm:prSet presAssocID="{34817A30-BF5D-4F3A-B1F2-C6276E26E47A}" presName="aSpace" presStyleCnt="0"/>
      <dgm:spPr/>
    </dgm:pt>
  </dgm:ptLst>
  <dgm:cxnLst>
    <dgm:cxn modelId="{FAB4CD1E-90BF-41C3-9A8C-406865AD4B9F}" type="presOf" srcId="{B8A4BABB-0776-46E4-B184-E50BFB529721}" destId="{08EC8FA6-28AE-4421-8B12-757C8B6FD364}" srcOrd="0" destOrd="0" presId="urn:microsoft.com/office/officeart/2005/8/layout/pyramid2"/>
    <dgm:cxn modelId="{09806AB7-D15B-45C0-BF0F-88AF6461E2D2}" type="presOf" srcId="{BEE80545-09BD-4318-9FB4-19041C105B8C}" destId="{9873EB06-FE9A-4BD9-B026-30D50C5BEFED}" srcOrd="0" destOrd="0" presId="urn:microsoft.com/office/officeart/2005/8/layout/pyramid2"/>
    <dgm:cxn modelId="{3731B5A4-9D0F-4E8A-B7F4-F259CD2BA77B}" srcId="{B8A4BABB-0776-46E4-B184-E50BFB529721}" destId="{3DFA3E8D-088E-4AAA-957F-48992706716C}" srcOrd="0" destOrd="0" parTransId="{6B5D6BE4-6FD3-4882-8CD0-CB1A33909285}" sibTransId="{B2B1BF11-F86E-4DC8-B4C4-37249074204B}"/>
    <dgm:cxn modelId="{CE3E520E-1447-4662-BD93-ACB3331E0CC2}" srcId="{B8A4BABB-0776-46E4-B184-E50BFB529721}" destId="{BEE80545-09BD-4318-9FB4-19041C105B8C}" srcOrd="1" destOrd="0" parTransId="{7B90177C-80DF-461C-9F95-D2C18C350CE3}" sibTransId="{927C6F67-77AA-4697-B54A-10353BD8030B}"/>
    <dgm:cxn modelId="{DAADA3BF-3227-4EB8-89AA-63A59E66003A}" type="presOf" srcId="{3DFA3E8D-088E-4AAA-957F-48992706716C}" destId="{5481D711-AAE1-410B-94DA-91F71EF911F8}" srcOrd="0" destOrd="0" presId="urn:microsoft.com/office/officeart/2005/8/layout/pyramid2"/>
    <dgm:cxn modelId="{FE564292-4D5F-4B49-9D30-5B70D6B8097C}" type="presOf" srcId="{34817A30-BF5D-4F3A-B1F2-C6276E26E47A}" destId="{E29D5242-583A-401C-87FE-3F584ADDC779}" srcOrd="0" destOrd="0" presId="urn:microsoft.com/office/officeart/2005/8/layout/pyramid2"/>
    <dgm:cxn modelId="{A7E6EC06-45ED-40D8-B158-08BF538E7AA4}" srcId="{B8A4BABB-0776-46E4-B184-E50BFB529721}" destId="{34817A30-BF5D-4F3A-B1F2-C6276E26E47A}" srcOrd="2" destOrd="0" parTransId="{884BAF34-3EA1-4B75-A37B-CDB264436982}" sibTransId="{CD703B66-7A29-4CB0-ADB5-12C66F475C63}"/>
    <dgm:cxn modelId="{4412F59E-6C62-4EDC-B39C-7D3317EBD3DE}" type="presParOf" srcId="{08EC8FA6-28AE-4421-8B12-757C8B6FD364}" destId="{3C120665-BD6F-4971-8852-06BB51FA2229}" srcOrd="0" destOrd="0" presId="urn:microsoft.com/office/officeart/2005/8/layout/pyramid2"/>
    <dgm:cxn modelId="{4991D8E3-8B9C-41C7-B3AF-2A255439FA0A}" type="presParOf" srcId="{08EC8FA6-28AE-4421-8B12-757C8B6FD364}" destId="{158FF530-E5B7-4374-93C2-1890C5173515}" srcOrd="1" destOrd="0" presId="urn:microsoft.com/office/officeart/2005/8/layout/pyramid2"/>
    <dgm:cxn modelId="{F77372F4-5AB3-470C-A0CC-0036AE512BF9}" type="presParOf" srcId="{158FF530-E5B7-4374-93C2-1890C5173515}" destId="{5481D711-AAE1-410B-94DA-91F71EF911F8}" srcOrd="0" destOrd="0" presId="urn:microsoft.com/office/officeart/2005/8/layout/pyramid2"/>
    <dgm:cxn modelId="{DAD68376-C0F5-468C-A1DA-D6E61ADE73E3}" type="presParOf" srcId="{158FF530-E5B7-4374-93C2-1890C5173515}" destId="{1C83EF08-880E-4197-AA6B-E83C450E947E}" srcOrd="1" destOrd="0" presId="urn:microsoft.com/office/officeart/2005/8/layout/pyramid2"/>
    <dgm:cxn modelId="{067C1D58-DCC1-40CD-B5A8-54F648C9273F}" type="presParOf" srcId="{158FF530-E5B7-4374-93C2-1890C5173515}" destId="{9873EB06-FE9A-4BD9-B026-30D50C5BEFED}" srcOrd="2" destOrd="0" presId="urn:microsoft.com/office/officeart/2005/8/layout/pyramid2"/>
    <dgm:cxn modelId="{C1A58D66-CA73-415F-B69E-4003B9301D7B}" type="presParOf" srcId="{158FF530-E5B7-4374-93C2-1890C5173515}" destId="{DBCBFE42-75C0-40DA-BF5F-7753D4CEAEBD}" srcOrd="3" destOrd="0" presId="urn:microsoft.com/office/officeart/2005/8/layout/pyramid2"/>
    <dgm:cxn modelId="{8EF0EA2E-418B-4BAD-849C-934DDB33A9A4}" type="presParOf" srcId="{158FF530-E5B7-4374-93C2-1890C5173515}" destId="{E29D5242-583A-401C-87FE-3F584ADDC779}" srcOrd="4" destOrd="0" presId="urn:microsoft.com/office/officeart/2005/8/layout/pyramid2"/>
    <dgm:cxn modelId="{7DBA9AA9-1980-4666-BA6E-B0011416F986}" type="presParOf" srcId="{158FF530-E5B7-4374-93C2-1890C5173515}" destId="{AFE62E83-ED49-49E4-B066-2D76D6D7A46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24297-F408-4379-BE51-96FC23DB415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vi-VN"/>
        </a:p>
      </dgm:t>
    </dgm:pt>
    <dgm:pt modelId="{1FB6C86D-FC58-4BC8-8B60-195E3C8AEC1F}">
      <dgm:prSet phldrT="[Text]" custT="1"/>
      <dgm:spPr>
        <a:solidFill>
          <a:srgbClr val="FF0000"/>
        </a:solidFill>
      </dgm:spPr>
      <dgm:t>
        <a:bodyPr/>
        <a:lstStyle/>
        <a:p>
          <a:r>
            <a:rPr lang="en-US" sz="2000" b="1" dirty="0" smtClean="0">
              <a:latin typeface="Times New Roman" pitchFamily="18" charset="0"/>
              <a:cs typeface="Times New Roman" pitchFamily="18" charset="0"/>
            </a:rPr>
            <a:t>1. </a:t>
          </a:r>
          <a:r>
            <a:rPr lang="en-US" sz="2000" b="1" dirty="0" err="1" smtClean="0">
              <a:latin typeface="Times New Roman" pitchFamily="18" charset="0"/>
              <a:cs typeface="Times New Roman" pitchFamily="18" charset="0"/>
            </a:rPr>
            <a:t>Công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nghệ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thông</a:t>
          </a:r>
          <a:r>
            <a:rPr lang="en-US" sz="2000" b="1" dirty="0" smtClean="0">
              <a:latin typeface="Times New Roman" pitchFamily="18" charset="0"/>
              <a:cs typeface="Times New Roman" pitchFamily="18" charset="0"/>
            </a:rPr>
            <a:t> tin, </a:t>
          </a:r>
          <a:r>
            <a:rPr lang="en-US" sz="2000" b="1" dirty="0" err="1" smtClean="0">
              <a:latin typeface="Times New Roman" pitchFamily="18" charset="0"/>
              <a:cs typeface="Times New Roman" pitchFamily="18" charset="0"/>
            </a:rPr>
            <a:t>điện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viễn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thông</a:t>
          </a:r>
          <a:r>
            <a:rPr lang="en-US" sz="2000" b="1" dirty="0" smtClean="0">
              <a:latin typeface="Times New Roman" pitchFamily="18" charset="0"/>
              <a:cs typeface="Times New Roman" pitchFamily="18" charset="0"/>
            </a:rPr>
            <a:t>;</a:t>
          </a:r>
        </a:p>
      </dgm:t>
    </dgm:pt>
    <dgm:pt modelId="{921ED96D-407B-4074-B131-99B0F13106BF}" type="parTrans" cxnId="{840C20A0-59B1-4C0B-A094-C44CADAF6CB7}">
      <dgm:prSet/>
      <dgm:spPr/>
      <dgm:t>
        <a:bodyPr/>
        <a:lstStyle/>
        <a:p>
          <a:endParaRPr lang="vi-VN"/>
        </a:p>
      </dgm:t>
    </dgm:pt>
    <dgm:pt modelId="{1DDBBE50-5A6C-468B-A89B-79D64B641537}" type="sibTrans" cxnId="{840C20A0-59B1-4C0B-A094-C44CADAF6CB7}">
      <dgm:prSet/>
      <dgm:spPr/>
      <dgm:t>
        <a:bodyPr/>
        <a:lstStyle/>
        <a:p>
          <a:endParaRPr lang="vi-VN"/>
        </a:p>
      </dgm:t>
    </dgm:pt>
    <dgm:pt modelId="{AB13CBE8-FE89-437B-B4C8-54447D0F3090}">
      <dgm:prSet phldrT="[Text]" custT="1"/>
      <dgm:spPr>
        <a:solidFill>
          <a:srgbClr val="FFC000"/>
        </a:solidFill>
      </dgm:spPr>
      <dgm:t>
        <a:bodyPr/>
        <a:lstStyle/>
        <a:p>
          <a:r>
            <a:rPr lang="en-US" sz="2000" b="1" dirty="0" smtClean="0">
              <a:solidFill>
                <a:schemeClr val="tx1"/>
              </a:solidFill>
              <a:latin typeface="Times New Roman" pitchFamily="18" charset="0"/>
              <a:cs typeface="Times New Roman" pitchFamily="18" charset="0"/>
            </a:rPr>
            <a:t>2. </a:t>
          </a:r>
          <a:r>
            <a:rPr lang="en-US" sz="2000" b="1" dirty="0" err="1" smtClean="0">
              <a:solidFill>
                <a:schemeClr val="tx1"/>
              </a:solidFill>
              <a:latin typeface="Times New Roman" pitchFamily="18" charset="0"/>
              <a:cs typeface="Times New Roman" pitchFamily="18" charset="0"/>
            </a:rPr>
            <a:t>Cơ</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khí</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tự</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động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hóa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xây</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dựng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giao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thông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vận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tải</a:t>
          </a:r>
          <a:r>
            <a:rPr lang="en-US" sz="2000" b="1" dirty="0" smtClean="0">
              <a:solidFill>
                <a:schemeClr val="tx1"/>
              </a:solidFill>
              <a:latin typeface="Times New Roman" pitchFamily="18" charset="0"/>
              <a:cs typeface="Times New Roman" pitchFamily="18" charset="0"/>
            </a:rPr>
            <a:t>;</a:t>
          </a:r>
        </a:p>
      </dgm:t>
    </dgm:pt>
    <dgm:pt modelId="{6DB0B855-9791-45A6-9043-836DC573A184}" type="parTrans" cxnId="{E3E62400-24D2-43AF-BC41-4C0F462AE49C}">
      <dgm:prSet/>
      <dgm:spPr/>
      <dgm:t>
        <a:bodyPr/>
        <a:lstStyle/>
        <a:p>
          <a:endParaRPr lang="vi-VN"/>
        </a:p>
      </dgm:t>
    </dgm:pt>
    <dgm:pt modelId="{05841EB7-6A8D-4182-89F2-09D62802B2FB}" type="sibTrans" cxnId="{E3E62400-24D2-43AF-BC41-4C0F462AE49C}">
      <dgm:prSet/>
      <dgm:spPr/>
      <dgm:t>
        <a:bodyPr/>
        <a:lstStyle/>
        <a:p>
          <a:endParaRPr lang="vi-VN"/>
        </a:p>
      </dgm:t>
    </dgm:pt>
    <dgm:pt modelId="{E1A7677E-6E82-4450-A739-F3ED17BC9B76}">
      <dgm:prSet phldrT="[Text]" custT="1"/>
      <dgm:spPr>
        <a:solidFill>
          <a:schemeClr val="accent5">
            <a:lumMod val="75000"/>
          </a:schemeClr>
        </a:solidFill>
      </dgm:spPr>
      <dgm:t>
        <a:bodyPr/>
        <a:lstStyle/>
        <a:p>
          <a:r>
            <a:rPr lang="en-US" sz="2000" b="1" dirty="0" smtClean="0">
              <a:solidFill>
                <a:srgbClr val="C00000"/>
              </a:solidFill>
              <a:latin typeface="Times New Roman" pitchFamily="18" charset="0"/>
              <a:cs typeface="Times New Roman" pitchFamily="18" charset="0"/>
            </a:rPr>
            <a:t>3. </a:t>
          </a:r>
          <a:r>
            <a:rPr lang="en-US" sz="2000" b="1" dirty="0" err="1" smtClean="0">
              <a:solidFill>
                <a:srgbClr val="C00000"/>
              </a:solidFill>
              <a:latin typeface="Times New Roman" pitchFamily="18" charset="0"/>
              <a:cs typeface="Times New Roman" pitchFamily="18" charset="0"/>
            </a:rPr>
            <a:t>Vật</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liệu</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hóa</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chất</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năng</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lượng</a:t>
          </a:r>
          <a:r>
            <a:rPr lang="en-US" sz="2000" b="1" dirty="0" smtClean="0">
              <a:solidFill>
                <a:srgbClr val="C00000"/>
              </a:solidFill>
              <a:latin typeface="Times New Roman" pitchFamily="18" charset="0"/>
              <a:cs typeface="Times New Roman" pitchFamily="18" charset="0"/>
            </a:rPr>
            <a:t>;</a:t>
          </a:r>
        </a:p>
      </dgm:t>
    </dgm:pt>
    <dgm:pt modelId="{53E6B1F4-D288-4EF7-B784-1A72DE2E47EF}" type="parTrans" cxnId="{58F982DD-2064-4AD6-939F-3836D58E6894}">
      <dgm:prSet/>
      <dgm:spPr/>
      <dgm:t>
        <a:bodyPr/>
        <a:lstStyle/>
        <a:p>
          <a:endParaRPr lang="vi-VN"/>
        </a:p>
      </dgm:t>
    </dgm:pt>
    <dgm:pt modelId="{0A19C3A9-2B3D-4759-A539-709DAA00AD74}" type="sibTrans" cxnId="{58F982DD-2064-4AD6-939F-3836D58E6894}">
      <dgm:prSet/>
      <dgm:spPr/>
      <dgm:t>
        <a:bodyPr/>
        <a:lstStyle/>
        <a:p>
          <a:endParaRPr lang="vi-VN"/>
        </a:p>
      </dgm:t>
    </dgm:pt>
    <dgm:pt modelId="{DD8D5F26-0F41-4A1A-9F46-5F9E2100360A}">
      <dgm:prSet phldrT="[Text]" custT="1"/>
      <dgm:spPr>
        <a:solidFill>
          <a:srgbClr val="B91D2C"/>
        </a:solidFill>
      </dgm:spPr>
      <dgm:t>
        <a:bodyPr/>
        <a:lstStyle/>
        <a:p>
          <a:r>
            <a:rPr lang="en-US" sz="2000" b="1" dirty="0" smtClean="0">
              <a:latin typeface="Times New Roman" pitchFamily="18" charset="0"/>
              <a:cs typeface="Times New Roman" pitchFamily="18" charset="0"/>
            </a:rPr>
            <a:t>5. Y - </a:t>
          </a:r>
          <a:r>
            <a:rPr lang="en-US" sz="2000" b="1" dirty="0" err="1" smtClean="0">
              <a:latin typeface="Times New Roman" pitchFamily="18" charset="0"/>
              <a:cs typeface="Times New Roman" pitchFamily="18" charset="0"/>
            </a:rPr>
            <a:t>dược</a:t>
          </a:r>
          <a:r>
            <a:rPr lang="en-US" sz="2000" b="1" dirty="0" smtClean="0">
              <a:latin typeface="Times New Roman" pitchFamily="18" charset="0"/>
              <a:cs typeface="Times New Roman" pitchFamily="18" charset="0"/>
            </a:rPr>
            <a:t>;</a:t>
          </a:r>
        </a:p>
      </dgm:t>
    </dgm:pt>
    <dgm:pt modelId="{EACC07FB-8DB5-426A-BA93-9103F3AF6671}" type="parTrans" cxnId="{D84EA885-4732-46A2-9984-16AEF7AAF6F8}">
      <dgm:prSet/>
      <dgm:spPr/>
      <dgm:t>
        <a:bodyPr/>
        <a:lstStyle/>
        <a:p>
          <a:endParaRPr lang="vi-VN"/>
        </a:p>
      </dgm:t>
    </dgm:pt>
    <dgm:pt modelId="{DD04D05A-51F2-4004-AD06-0E2859195003}" type="sibTrans" cxnId="{D84EA885-4732-46A2-9984-16AEF7AAF6F8}">
      <dgm:prSet/>
      <dgm:spPr/>
      <dgm:t>
        <a:bodyPr/>
        <a:lstStyle/>
        <a:p>
          <a:endParaRPr lang="vi-VN"/>
        </a:p>
      </dgm:t>
    </dgm:pt>
    <dgm:pt modelId="{A819E2D5-0701-4644-8986-EBC125D30B58}">
      <dgm:prSet phldrT="[Text]" custT="1"/>
      <dgm:spPr>
        <a:solidFill>
          <a:srgbClr val="3333FF"/>
        </a:solidFill>
      </dgm:spPr>
      <dgm:t>
        <a:bodyPr/>
        <a:lstStyle/>
        <a:p>
          <a:r>
            <a:rPr lang="en-US" sz="2000" b="1" dirty="0" smtClean="0">
              <a:latin typeface="Times New Roman" pitchFamily="18" charset="0"/>
              <a:cs typeface="Times New Roman" pitchFamily="18" charset="0"/>
            </a:rPr>
            <a:t>4. </a:t>
          </a:r>
          <a:r>
            <a:rPr lang="en-US" sz="2000" b="1" dirty="0" err="1" smtClean="0">
              <a:latin typeface="Times New Roman" pitchFamily="18" charset="0"/>
              <a:cs typeface="Times New Roman" pitchFamily="18" charset="0"/>
            </a:rPr>
            <a:t>Nông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nghiệp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tài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nguyên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môi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trường</a:t>
          </a:r>
          <a:r>
            <a:rPr lang="en-US" sz="2000" b="1" dirty="0" smtClean="0">
              <a:latin typeface="Times New Roman" pitchFamily="18" charset="0"/>
              <a:cs typeface="Times New Roman" pitchFamily="18" charset="0"/>
            </a:rPr>
            <a:t>;</a:t>
          </a:r>
          <a:endParaRPr lang="vi-VN" sz="2000" b="1" dirty="0">
            <a:latin typeface="Times New Roman" pitchFamily="18" charset="0"/>
            <a:cs typeface="Times New Roman" pitchFamily="18" charset="0"/>
          </a:endParaRPr>
        </a:p>
      </dgm:t>
    </dgm:pt>
    <dgm:pt modelId="{97AE5D2F-6A59-4FEA-8FF3-C54B597B2C87}" type="parTrans" cxnId="{46D048CB-B3E9-4594-B2F2-B369371D501D}">
      <dgm:prSet/>
      <dgm:spPr/>
      <dgm:t>
        <a:bodyPr/>
        <a:lstStyle/>
        <a:p>
          <a:endParaRPr lang="vi-VN"/>
        </a:p>
      </dgm:t>
    </dgm:pt>
    <dgm:pt modelId="{0F8278FD-0BF3-4C0A-8E52-A156A37DD378}" type="sibTrans" cxnId="{46D048CB-B3E9-4594-B2F2-B369371D501D}">
      <dgm:prSet/>
      <dgm:spPr/>
      <dgm:t>
        <a:bodyPr/>
        <a:lstStyle/>
        <a:p>
          <a:endParaRPr lang="vi-VN"/>
        </a:p>
      </dgm:t>
    </dgm:pt>
    <dgm:pt modelId="{E93B5934-F435-45D3-A70A-21A1C13DC548}">
      <dgm:prSet phldrT="[Text]" custT="1"/>
      <dgm:spPr>
        <a:solidFill>
          <a:srgbClr val="B125A0"/>
        </a:solidFill>
      </dgm:spPr>
      <dgm:t>
        <a:bodyPr/>
        <a:lstStyle/>
        <a:p>
          <a:r>
            <a:rPr lang="en-US" sz="2000" b="1" dirty="0" smtClean="0">
              <a:latin typeface="Times New Roman" pitchFamily="18" charset="0"/>
              <a:cs typeface="Times New Roman" pitchFamily="18" charset="0"/>
            </a:rPr>
            <a:t>6. </a:t>
          </a:r>
          <a:r>
            <a:rPr lang="en-US" sz="2000" b="1" dirty="0" err="1" smtClean="0">
              <a:latin typeface="Times New Roman" pitchFamily="18" charset="0"/>
              <a:cs typeface="Times New Roman" pitchFamily="18" charset="0"/>
            </a:rPr>
            <a:t>Giáo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dục</a:t>
          </a:r>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đào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tạo</a:t>
          </a:r>
          <a:r>
            <a:rPr lang="en-US" sz="2000" b="1" dirty="0" smtClean="0">
              <a:latin typeface="Times New Roman" pitchFamily="18" charset="0"/>
              <a:cs typeface="Times New Roman" pitchFamily="18" charset="0"/>
            </a:rPr>
            <a:t>.</a:t>
          </a:r>
          <a:endParaRPr lang="vi-VN" sz="2000" b="1" dirty="0">
            <a:latin typeface="Times New Roman" pitchFamily="18" charset="0"/>
            <a:cs typeface="Times New Roman" pitchFamily="18" charset="0"/>
          </a:endParaRPr>
        </a:p>
      </dgm:t>
    </dgm:pt>
    <dgm:pt modelId="{0E08997B-CF5B-4B5C-9D8E-666E26025590}" type="parTrans" cxnId="{E47BEB6C-0248-4159-8EA3-689F25E958AA}">
      <dgm:prSet/>
      <dgm:spPr/>
      <dgm:t>
        <a:bodyPr/>
        <a:lstStyle/>
        <a:p>
          <a:endParaRPr lang="en-US"/>
        </a:p>
      </dgm:t>
    </dgm:pt>
    <dgm:pt modelId="{C16DB686-D567-408E-958A-B96533ED1E7A}" type="sibTrans" cxnId="{E47BEB6C-0248-4159-8EA3-689F25E958AA}">
      <dgm:prSet/>
      <dgm:spPr/>
      <dgm:t>
        <a:bodyPr/>
        <a:lstStyle/>
        <a:p>
          <a:endParaRPr lang="en-US"/>
        </a:p>
      </dgm:t>
    </dgm:pt>
    <dgm:pt modelId="{502B02B4-9ACE-4DBB-BE7A-76A5D64D8051}" type="pres">
      <dgm:prSet presAssocID="{F3924297-F408-4379-BE51-96FC23DB4154}" presName="Name0" presStyleCnt="0">
        <dgm:presLayoutVars>
          <dgm:dir/>
          <dgm:resizeHandles val="exact"/>
        </dgm:presLayoutVars>
      </dgm:prSet>
      <dgm:spPr/>
      <dgm:t>
        <a:bodyPr/>
        <a:lstStyle/>
        <a:p>
          <a:endParaRPr lang="en-US"/>
        </a:p>
      </dgm:t>
    </dgm:pt>
    <dgm:pt modelId="{3ED2D1CF-D072-4876-8FB6-EA3FEBB2194C}" type="pres">
      <dgm:prSet presAssocID="{F3924297-F408-4379-BE51-96FC23DB4154}" presName="cycle" presStyleCnt="0"/>
      <dgm:spPr/>
    </dgm:pt>
    <dgm:pt modelId="{2A63FDE8-7532-4CF4-964F-1D369857C63B}" type="pres">
      <dgm:prSet presAssocID="{1FB6C86D-FC58-4BC8-8B60-195E3C8AEC1F}" presName="nodeFirstNode" presStyleLbl="node1" presStyleIdx="0" presStyleCnt="6" custScaleX="110699" custScaleY="117965" custRadScaleRad="110483" custRadScaleInc="-5136">
        <dgm:presLayoutVars>
          <dgm:bulletEnabled val="1"/>
        </dgm:presLayoutVars>
      </dgm:prSet>
      <dgm:spPr/>
      <dgm:t>
        <a:bodyPr/>
        <a:lstStyle/>
        <a:p>
          <a:endParaRPr lang="en-US"/>
        </a:p>
      </dgm:t>
    </dgm:pt>
    <dgm:pt modelId="{8B3BA19C-0694-48AE-B622-86792DE232EA}" type="pres">
      <dgm:prSet presAssocID="{1DDBBE50-5A6C-468B-A89B-79D64B641537}" presName="sibTransFirstNode" presStyleLbl="bgShp" presStyleIdx="0" presStyleCnt="1"/>
      <dgm:spPr/>
      <dgm:t>
        <a:bodyPr/>
        <a:lstStyle/>
        <a:p>
          <a:endParaRPr lang="en-US"/>
        </a:p>
      </dgm:t>
    </dgm:pt>
    <dgm:pt modelId="{0A8AFAEB-6E8E-47AF-91EA-41DCB14325B0}" type="pres">
      <dgm:prSet presAssocID="{AB13CBE8-FE89-437B-B4C8-54447D0F3090}" presName="nodeFollowingNodes" presStyleLbl="node1" presStyleIdx="1" presStyleCnt="6" custScaleX="140145" custScaleY="104974" custRadScaleRad="146176" custRadScaleInc="14127">
        <dgm:presLayoutVars>
          <dgm:bulletEnabled val="1"/>
        </dgm:presLayoutVars>
      </dgm:prSet>
      <dgm:spPr/>
      <dgm:t>
        <a:bodyPr/>
        <a:lstStyle/>
        <a:p>
          <a:endParaRPr lang="en-US"/>
        </a:p>
      </dgm:t>
    </dgm:pt>
    <dgm:pt modelId="{DA6FA2BB-ACC0-443F-AF6D-B19A5DC2275F}" type="pres">
      <dgm:prSet presAssocID="{E1A7677E-6E82-4450-A739-F3ED17BC9B76}" presName="nodeFollowingNodes" presStyleLbl="node1" presStyleIdx="2" presStyleCnt="6" custScaleX="122409" custScaleY="108983" custRadScaleRad="147433" custRadScaleInc="-39284">
        <dgm:presLayoutVars>
          <dgm:bulletEnabled val="1"/>
        </dgm:presLayoutVars>
      </dgm:prSet>
      <dgm:spPr/>
      <dgm:t>
        <a:bodyPr/>
        <a:lstStyle/>
        <a:p>
          <a:endParaRPr lang="en-US"/>
        </a:p>
      </dgm:t>
    </dgm:pt>
    <dgm:pt modelId="{7C49CC8D-2D69-4F6D-A7DB-10DB15AD6361}" type="pres">
      <dgm:prSet presAssocID="{DD8D5F26-0F41-4A1A-9F46-5F9E2100360A}" presName="nodeFollowingNodes" presStyleLbl="node1" presStyleIdx="3" presStyleCnt="6" custScaleX="126443" custScaleY="108982" custRadScaleRad="136944" custRadScaleInc="144553">
        <dgm:presLayoutVars>
          <dgm:bulletEnabled val="1"/>
        </dgm:presLayoutVars>
      </dgm:prSet>
      <dgm:spPr/>
      <dgm:t>
        <a:bodyPr/>
        <a:lstStyle/>
        <a:p>
          <a:endParaRPr lang="en-US"/>
        </a:p>
      </dgm:t>
    </dgm:pt>
    <dgm:pt modelId="{56E429E2-2702-481E-AE5D-D47162643236}" type="pres">
      <dgm:prSet presAssocID="{A819E2D5-0701-4644-8986-EBC125D30B58}" presName="nodeFollowingNodes" presStyleLbl="node1" presStyleIdx="4" presStyleCnt="6" custScaleX="162851" custScaleY="120368" custRadScaleRad="90579" custRadScaleInc="-127489">
        <dgm:presLayoutVars>
          <dgm:bulletEnabled val="1"/>
        </dgm:presLayoutVars>
      </dgm:prSet>
      <dgm:spPr/>
      <dgm:t>
        <a:bodyPr/>
        <a:lstStyle/>
        <a:p>
          <a:endParaRPr lang="en-US"/>
        </a:p>
      </dgm:t>
    </dgm:pt>
    <dgm:pt modelId="{03799888-7DCC-466A-8AA9-C4B5EA39BF16}" type="pres">
      <dgm:prSet presAssocID="{E93B5934-F435-45D3-A70A-21A1C13DC548}" presName="nodeFollowingNodes" presStyleLbl="node1" presStyleIdx="5" presStyleCnt="6" custScaleX="146829" custScaleY="100114" custRadScaleRad="140343" custRadScaleInc="-18116">
        <dgm:presLayoutVars>
          <dgm:bulletEnabled val="1"/>
        </dgm:presLayoutVars>
      </dgm:prSet>
      <dgm:spPr/>
      <dgm:t>
        <a:bodyPr/>
        <a:lstStyle/>
        <a:p>
          <a:endParaRPr lang="en-US"/>
        </a:p>
      </dgm:t>
    </dgm:pt>
  </dgm:ptLst>
  <dgm:cxnLst>
    <dgm:cxn modelId="{60E190F6-E986-4F26-B523-15D9291D67B9}" type="presOf" srcId="{DD8D5F26-0F41-4A1A-9F46-5F9E2100360A}" destId="{7C49CC8D-2D69-4F6D-A7DB-10DB15AD6361}" srcOrd="0" destOrd="0" presId="urn:microsoft.com/office/officeart/2005/8/layout/cycle3"/>
    <dgm:cxn modelId="{57CC515C-4FC1-4439-8F9C-95A91FC87E4A}" type="presOf" srcId="{F3924297-F408-4379-BE51-96FC23DB4154}" destId="{502B02B4-9ACE-4DBB-BE7A-76A5D64D8051}" srcOrd="0" destOrd="0" presId="urn:microsoft.com/office/officeart/2005/8/layout/cycle3"/>
    <dgm:cxn modelId="{50C89261-064F-4E7F-8BBD-052943B3F235}" type="presOf" srcId="{E93B5934-F435-45D3-A70A-21A1C13DC548}" destId="{03799888-7DCC-466A-8AA9-C4B5EA39BF16}" srcOrd="0" destOrd="0" presId="urn:microsoft.com/office/officeart/2005/8/layout/cycle3"/>
    <dgm:cxn modelId="{D84EA885-4732-46A2-9984-16AEF7AAF6F8}" srcId="{F3924297-F408-4379-BE51-96FC23DB4154}" destId="{DD8D5F26-0F41-4A1A-9F46-5F9E2100360A}" srcOrd="3" destOrd="0" parTransId="{EACC07FB-8DB5-426A-BA93-9103F3AF6671}" sibTransId="{DD04D05A-51F2-4004-AD06-0E2859195003}"/>
    <dgm:cxn modelId="{911A49E5-65B6-44FA-8976-DB73A80A3809}" type="presOf" srcId="{A819E2D5-0701-4644-8986-EBC125D30B58}" destId="{56E429E2-2702-481E-AE5D-D47162643236}" srcOrd="0" destOrd="0" presId="urn:microsoft.com/office/officeart/2005/8/layout/cycle3"/>
    <dgm:cxn modelId="{26CF759C-D233-46D1-AD63-D5BBF7D5177D}" type="presOf" srcId="{E1A7677E-6E82-4450-A739-F3ED17BC9B76}" destId="{DA6FA2BB-ACC0-443F-AF6D-B19A5DC2275F}" srcOrd="0" destOrd="0" presId="urn:microsoft.com/office/officeart/2005/8/layout/cycle3"/>
    <dgm:cxn modelId="{F4CA8100-2124-4B7A-88CB-8B59A547E45A}" type="presOf" srcId="{AB13CBE8-FE89-437B-B4C8-54447D0F3090}" destId="{0A8AFAEB-6E8E-47AF-91EA-41DCB14325B0}" srcOrd="0" destOrd="0" presId="urn:microsoft.com/office/officeart/2005/8/layout/cycle3"/>
    <dgm:cxn modelId="{028E591F-2760-4751-8C8E-EB9F0BEB26C1}" type="presOf" srcId="{1FB6C86D-FC58-4BC8-8B60-195E3C8AEC1F}" destId="{2A63FDE8-7532-4CF4-964F-1D369857C63B}" srcOrd="0" destOrd="0" presId="urn:microsoft.com/office/officeart/2005/8/layout/cycle3"/>
    <dgm:cxn modelId="{E3E62400-24D2-43AF-BC41-4C0F462AE49C}" srcId="{F3924297-F408-4379-BE51-96FC23DB4154}" destId="{AB13CBE8-FE89-437B-B4C8-54447D0F3090}" srcOrd="1" destOrd="0" parTransId="{6DB0B855-9791-45A6-9043-836DC573A184}" sibTransId="{05841EB7-6A8D-4182-89F2-09D62802B2FB}"/>
    <dgm:cxn modelId="{E47BEB6C-0248-4159-8EA3-689F25E958AA}" srcId="{F3924297-F408-4379-BE51-96FC23DB4154}" destId="{E93B5934-F435-45D3-A70A-21A1C13DC548}" srcOrd="5" destOrd="0" parTransId="{0E08997B-CF5B-4B5C-9D8E-666E26025590}" sibTransId="{C16DB686-D567-408E-958A-B96533ED1E7A}"/>
    <dgm:cxn modelId="{46D048CB-B3E9-4594-B2F2-B369371D501D}" srcId="{F3924297-F408-4379-BE51-96FC23DB4154}" destId="{A819E2D5-0701-4644-8986-EBC125D30B58}" srcOrd="4" destOrd="0" parTransId="{97AE5D2F-6A59-4FEA-8FF3-C54B597B2C87}" sibTransId="{0F8278FD-0BF3-4C0A-8E52-A156A37DD378}"/>
    <dgm:cxn modelId="{34B81D73-9A56-4C15-BFBD-8EF6B83A2679}" type="presOf" srcId="{1DDBBE50-5A6C-468B-A89B-79D64B641537}" destId="{8B3BA19C-0694-48AE-B622-86792DE232EA}" srcOrd="0" destOrd="0" presId="urn:microsoft.com/office/officeart/2005/8/layout/cycle3"/>
    <dgm:cxn modelId="{840C20A0-59B1-4C0B-A094-C44CADAF6CB7}" srcId="{F3924297-F408-4379-BE51-96FC23DB4154}" destId="{1FB6C86D-FC58-4BC8-8B60-195E3C8AEC1F}" srcOrd="0" destOrd="0" parTransId="{921ED96D-407B-4074-B131-99B0F13106BF}" sibTransId="{1DDBBE50-5A6C-468B-A89B-79D64B641537}"/>
    <dgm:cxn modelId="{58F982DD-2064-4AD6-939F-3836D58E6894}" srcId="{F3924297-F408-4379-BE51-96FC23DB4154}" destId="{E1A7677E-6E82-4450-A739-F3ED17BC9B76}" srcOrd="2" destOrd="0" parTransId="{53E6B1F4-D288-4EF7-B784-1A72DE2E47EF}" sibTransId="{0A19C3A9-2B3D-4759-A539-709DAA00AD74}"/>
    <dgm:cxn modelId="{D1C73D37-70A3-4A46-AD8A-2FCE7002E70B}" type="presParOf" srcId="{502B02B4-9ACE-4DBB-BE7A-76A5D64D8051}" destId="{3ED2D1CF-D072-4876-8FB6-EA3FEBB2194C}" srcOrd="0" destOrd="0" presId="urn:microsoft.com/office/officeart/2005/8/layout/cycle3"/>
    <dgm:cxn modelId="{156D0DBA-FA4C-4D7F-B3F5-C1C27B8B1CED}" type="presParOf" srcId="{3ED2D1CF-D072-4876-8FB6-EA3FEBB2194C}" destId="{2A63FDE8-7532-4CF4-964F-1D369857C63B}" srcOrd="0" destOrd="0" presId="urn:microsoft.com/office/officeart/2005/8/layout/cycle3"/>
    <dgm:cxn modelId="{EC87837C-A1DB-4074-991B-6E5A52EEC624}" type="presParOf" srcId="{3ED2D1CF-D072-4876-8FB6-EA3FEBB2194C}" destId="{8B3BA19C-0694-48AE-B622-86792DE232EA}" srcOrd="1" destOrd="0" presId="urn:microsoft.com/office/officeart/2005/8/layout/cycle3"/>
    <dgm:cxn modelId="{73D64756-54C2-4C4D-ABA1-A5C17347B8E0}" type="presParOf" srcId="{3ED2D1CF-D072-4876-8FB6-EA3FEBB2194C}" destId="{0A8AFAEB-6E8E-47AF-91EA-41DCB14325B0}" srcOrd="2" destOrd="0" presId="urn:microsoft.com/office/officeart/2005/8/layout/cycle3"/>
    <dgm:cxn modelId="{52A9EE1C-8DB8-436E-A344-40131D638449}" type="presParOf" srcId="{3ED2D1CF-D072-4876-8FB6-EA3FEBB2194C}" destId="{DA6FA2BB-ACC0-443F-AF6D-B19A5DC2275F}" srcOrd="3" destOrd="0" presId="urn:microsoft.com/office/officeart/2005/8/layout/cycle3"/>
    <dgm:cxn modelId="{7C66AE8B-A8B2-425F-BD94-C17D632AC94B}" type="presParOf" srcId="{3ED2D1CF-D072-4876-8FB6-EA3FEBB2194C}" destId="{7C49CC8D-2D69-4F6D-A7DB-10DB15AD6361}" srcOrd="4" destOrd="0" presId="urn:microsoft.com/office/officeart/2005/8/layout/cycle3"/>
    <dgm:cxn modelId="{FFB5EA8F-D9A8-4991-BB80-F809F89E8741}" type="presParOf" srcId="{3ED2D1CF-D072-4876-8FB6-EA3FEBB2194C}" destId="{56E429E2-2702-481E-AE5D-D47162643236}" srcOrd="5" destOrd="0" presId="urn:microsoft.com/office/officeart/2005/8/layout/cycle3"/>
    <dgm:cxn modelId="{13158007-BB95-492F-BC92-D059CD79988F}" type="presParOf" srcId="{3ED2D1CF-D072-4876-8FB6-EA3FEBB2194C}" destId="{03799888-7DCC-466A-8AA9-C4B5EA39BF16}"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9D1F4-9342-4C81-952F-C0460820C44D}" type="doc">
      <dgm:prSet loTypeId="urn:microsoft.com/office/officeart/2005/8/layout/radial1" loCatId="cycle" qsTypeId="urn:microsoft.com/office/officeart/2005/8/quickstyle/simple1" qsCatId="simple" csTypeId="urn:microsoft.com/office/officeart/2005/8/colors/accent1_3" csCatId="accent1" phldr="1"/>
      <dgm:spPr/>
      <dgm:t>
        <a:bodyPr/>
        <a:lstStyle/>
        <a:p>
          <a:endParaRPr lang="en-US"/>
        </a:p>
      </dgm:t>
    </dgm:pt>
    <dgm:pt modelId="{1DB7DB32-28F7-4C85-8849-7D39BF2B544D}">
      <dgm:prSet phldrT="[Text]" phldr="1"/>
      <dgm:spPr>
        <a:ln>
          <a:solidFill>
            <a:schemeClr val="tx1"/>
          </a:solidFill>
        </a:ln>
      </dgm:spPr>
      <dgm:t>
        <a:bodyPr/>
        <a:lstStyle/>
        <a:p>
          <a:endParaRPr lang="en-US" dirty="0">
            <a:solidFill>
              <a:schemeClr val="tx1"/>
            </a:solidFill>
          </a:endParaRPr>
        </a:p>
      </dgm:t>
    </dgm:pt>
    <dgm:pt modelId="{E5240DFB-D320-4248-860E-285F3EDC62A8}" type="parTrans" cxnId="{F9D91564-0C21-4D83-A27B-71E671CB5801}">
      <dgm:prSet/>
      <dgm:spPr/>
      <dgm:t>
        <a:bodyPr/>
        <a:lstStyle/>
        <a:p>
          <a:endParaRPr lang="en-US"/>
        </a:p>
      </dgm:t>
    </dgm:pt>
    <dgm:pt modelId="{604F53B2-8910-4EE7-ADD4-8CA0BB1F22B2}" type="sibTrans" cxnId="{F9D91564-0C21-4D83-A27B-71E671CB5801}">
      <dgm:prSet/>
      <dgm:spPr/>
      <dgm:t>
        <a:bodyPr/>
        <a:lstStyle/>
        <a:p>
          <a:endParaRPr lang="en-US"/>
        </a:p>
      </dgm:t>
    </dgm:pt>
    <dgm:pt modelId="{34F27E4D-023E-4AE4-B1F6-AB4AD8DF8F8D}">
      <dgm:prSet phldrT="[Text]"/>
      <dgm:spPr>
        <a:solidFill>
          <a:srgbClr val="B125A0"/>
        </a:solidFill>
      </dgm:spPr>
      <dgm:t>
        <a:bodyPr/>
        <a:lstStyle/>
        <a:p>
          <a:r>
            <a:rPr lang="en-US" b="1" dirty="0" err="1" smtClean="0">
              <a:solidFill>
                <a:schemeClr val="bg1"/>
              </a:solidFill>
            </a:rPr>
            <a:t>mô</a:t>
          </a:r>
          <a:r>
            <a:rPr lang="en-US" b="1" dirty="0" smtClean="0">
              <a:solidFill>
                <a:schemeClr val="bg1"/>
              </a:solidFill>
            </a:rPr>
            <a:t> </a:t>
          </a:r>
          <a:r>
            <a:rPr lang="en-US" b="1" dirty="0" err="1" smtClean="0">
              <a:solidFill>
                <a:schemeClr val="bg1"/>
              </a:solidFill>
            </a:rPr>
            <a:t>hình</a:t>
          </a:r>
          <a:r>
            <a:rPr lang="en-US" b="1" dirty="0" smtClean="0">
              <a:solidFill>
                <a:schemeClr val="bg1"/>
              </a:solidFill>
            </a:rPr>
            <a:t>,</a:t>
          </a:r>
          <a:endParaRPr lang="en-US" b="1" dirty="0">
            <a:solidFill>
              <a:schemeClr val="bg1"/>
            </a:solidFill>
          </a:endParaRPr>
        </a:p>
      </dgm:t>
    </dgm:pt>
    <dgm:pt modelId="{E06F7DCA-9C94-463C-B093-CB30403D73FD}" type="parTrans" cxnId="{6914FD46-AAD0-409F-8B83-978045648DF6}">
      <dgm:prSet/>
      <dgm:spPr/>
      <dgm:t>
        <a:bodyPr/>
        <a:lstStyle/>
        <a:p>
          <a:endParaRPr lang="en-US">
            <a:solidFill>
              <a:schemeClr val="tx1"/>
            </a:solidFill>
          </a:endParaRPr>
        </a:p>
      </dgm:t>
    </dgm:pt>
    <dgm:pt modelId="{AB40D6A2-3963-4867-BCD7-607969992DB7}" type="sibTrans" cxnId="{6914FD46-AAD0-409F-8B83-978045648DF6}">
      <dgm:prSet/>
      <dgm:spPr/>
      <dgm:t>
        <a:bodyPr/>
        <a:lstStyle/>
        <a:p>
          <a:endParaRPr lang="en-US"/>
        </a:p>
      </dgm:t>
    </dgm:pt>
    <dgm:pt modelId="{7E5E20EF-FBC8-4C5F-A4A0-E16F94A28619}">
      <dgm:prSet phldrT="[Text]"/>
      <dgm:spPr>
        <a:solidFill>
          <a:srgbClr val="FFC000"/>
        </a:solidFill>
      </dgm:spPr>
      <dgm:t>
        <a:bodyPr/>
        <a:lstStyle/>
        <a:p>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bị</a:t>
          </a:r>
          <a:r>
            <a:rPr lang="en-US" b="1" dirty="0" smtClean="0">
              <a:solidFill>
                <a:schemeClr val="tx1"/>
              </a:solidFill>
            </a:rPr>
            <a:t>, </a:t>
          </a:r>
          <a:endParaRPr lang="en-US" b="1" dirty="0">
            <a:solidFill>
              <a:schemeClr val="tx1"/>
            </a:solidFill>
          </a:endParaRPr>
        </a:p>
      </dgm:t>
    </dgm:pt>
    <dgm:pt modelId="{84D6B965-85A0-454C-BB61-46848F591641}" type="parTrans" cxnId="{D0958B93-9282-4886-B309-910A369AE779}">
      <dgm:prSet/>
      <dgm:spPr/>
      <dgm:t>
        <a:bodyPr/>
        <a:lstStyle/>
        <a:p>
          <a:endParaRPr lang="en-US">
            <a:solidFill>
              <a:schemeClr val="tx1"/>
            </a:solidFill>
          </a:endParaRPr>
        </a:p>
      </dgm:t>
    </dgm:pt>
    <dgm:pt modelId="{B06B7244-CBF8-4867-A04C-CEC9FBCB3265}" type="sibTrans" cxnId="{D0958B93-9282-4886-B309-910A369AE779}">
      <dgm:prSet/>
      <dgm:spPr/>
      <dgm:t>
        <a:bodyPr/>
        <a:lstStyle/>
        <a:p>
          <a:endParaRPr lang="en-US"/>
        </a:p>
      </dgm:t>
    </dgm:pt>
    <dgm:pt modelId="{E6BE14A5-3F08-42FB-ABAC-0320A40D659D}">
      <dgm:prSet phldrT="[Text]"/>
      <dgm:spPr>
        <a:solidFill>
          <a:schemeClr val="accent5">
            <a:lumMod val="75000"/>
          </a:schemeClr>
        </a:solidFill>
      </dgm:spPr>
      <dgm:t>
        <a:bodyPr/>
        <a:lstStyle/>
        <a:p>
          <a:r>
            <a:rPr lang="en-US" b="1" dirty="0" err="1" smtClean="0">
              <a:solidFill>
                <a:schemeClr val="tx1"/>
              </a:solidFill>
            </a:rPr>
            <a:t>máy</a:t>
          </a:r>
          <a:r>
            <a:rPr lang="en-US" b="1" dirty="0" smtClean="0">
              <a:solidFill>
                <a:schemeClr val="tx1"/>
              </a:solidFill>
            </a:rPr>
            <a:t> </a:t>
          </a:r>
          <a:r>
            <a:rPr lang="en-US" b="1" dirty="0" err="1" smtClean="0">
              <a:solidFill>
                <a:schemeClr val="tx1"/>
              </a:solidFill>
            </a:rPr>
            <a:t>móc</a:t>
          </a:r>
          <a:endParaRPr lang="en-US" b="1" dirty="0">
            <a:solidFill>
              <a:schemeClr val="tx1"/>
            </a:solidFill>
          </a:endParaRPr>
        </a:p>
      </dgm:t>
    </dgm:pt>
    <dgm:pt modelId="{9874D24E-4748-4ABD-9B24-52C822BC353F}" type="parTrans" cxnId="{C4350B11-3E47-4870-853E-3518919F0192}">
      <dgm:prSet/>
      <dgm:spPr/>
      <dgm:t>
        <a:bodyPr/>
        <a:lstStyle/>
        <a:p>
          <a:endParaRPr lang="en-US">
            <a:solidFill>
              <a:schemeClr val="tx1"/>
            </a:solidFill>
          </a:endParaRPr>
        </a:p>
      </dgm:t>
    </dgm:pt>
    <dgm:pt modelId="{23B3AC6B-975A-4198-85D6-228DDE197CE0}" type="sibTrans" cxnId="{C4350B11-3E47-4870-853E-3518919F0192}">
      <dgm:prSet/>
      <dgm:spPr/>
      <dgm:t>
        <a:bodyPr/>
        <a:lstStyle/>
        <a:p>
          <a:endParaRPr lang="en-US"/>
        </a:p>
      </dgm:t>
    </dgm:pt>
    <dgm:pt modelId="{36735F1C-2790-41AB-8F86-8A240934AB91}">
      <dgm:prSet phldrT="[Text]"/>
      <dgm:spPr>
        <a:solidFill>
          <a:srgbClr val="3333FF"/>
        </a:solidFill>
        <a:ln>
          <a:solidFill>
            <a:srgbClr val="580000"/>
          </a:solidFill>
        </a:ln>
      </dgm:spPr>
      <dgm:t>
        <a:bodyPr/>
        <a:lstStyle/>
        <a:p>
          <a:r>
            <a:rPr lang="en-US" b="1" dirty="0" err="1" smtClean="0">
              <a:solidFill>
                <a:schemeClr val="bg1"/>
              </a:solidFill>
            </a:rPr>
            <a:t>Vật</a:t>
          </a:r>
          <a:r>
            <a:rPr lang="en-US" b="1" dirty="0" smtClean="0">
              <a:solidFill>
                <a:schemeClr val="bg1"/>
              </a:solidFill>
            </a:rPr>
            <a:t> </a:t>
          </a:r>
          <a:r>
            <a:rPr lang="en-US" b="1" dirty="0" err="1" smtClean="0">
              <a:solidFill>
                <a:schemeClr val="bg1"/>
              </a:solidFill>
            </a:rPr>
            <a:t>liệu</a:t>
          </a:r>
          <a:r>
            <a:rPr lang="en-US" b="1" dirty="0" smtClean="0">
              <a:solidFill>
                <a:schemeClr val="bg1"/>
              </a:solidFill>
            </a:rPr>
            <a:t> </a:t>
          </a:r>
          <a:r>
            <a:rPr lang="en-US" b="1" dirty="0" err="1" smtClean="0">
              <a:solidFill>
                <a:schemeClr val="bg1"/>
              </a:solidFill>
            </a:rPr>
            <a:t>mới</a:t>
          </a:r>
          <a:endParaRPr lang="en-US" b="1" dirty="0">
            <a:solidFill>
              <a:schemeClr val="bg1"/>
            </a:solidFill>
          </a:endParaRPr>
        </a:p>
      </dgm:t>
    </dgm:pt>
    <dgm:pt modelId="{2005430B-4806-4305-B9AC-5937AABBF475}" type="parTrans" cxnId="{E16D97D9-970B-4AE0-83ED-601E794D7458}">
      <dgm:prSet/>
      <dgm:spPr/>
      <dgm:t>
        <a:bodyPr/>
        <a:lstStyle/>
        <a:p>
          <a:endParaRPr lang="en-US">
            <a:solidFill>
              <a:schemeClr val="tx1"/>
            </a:solidFill>
          </a:endParaRPr>
        </a:p>
      </dgm:t>
    </dgm:pt>
    <dgm:pt modelId="{07018FF3-E0E8-446E-B4E9-867D00EE6A74}" type="sibTrans" cxnId="{E16D97D9-970B-4AE0-83ED-601E794D7458}">
      <dgm:prSet/>
      <dgm:spPr/>
      <dgm:t>
        <a:bodyPr/>
        <a:lstStyle/>
        <a:p>
          <a:endParaRPr lang="en-US"/>
        </a:p>
      </dgm:t>
    </dgm:pt>
    <dgm:pt modelId="{6935E3B1-B28D-4E95-8431-87226CC4F550}">
      <dgm:prSet custT="1"/>
      <dgm:spPr>
        <a:solidFill>
          <a:srgbClr val="FF0000"/>
        </a:solidFill>
      </dgm:spPr>
      <dgm:t>
        <a:bodyPr/>
        <a:lstStyle/>
        <a:p>
          <a:r>
            <a:rPr lang="en-US" sz="1800" b="1" dirty="0" err="1" smtClean="0">
              <a:solidFill>
                <a:schemeClr val="bg1"/>
              </a:solidFill>
            </a:rPr>
            <a:t>phần</a:t>
          </a:r>
          <a:r>
            <a:rPr lang="en-US" sz="1800" b="1" dirty="0" smtClean="0">
              <a:solidFill>
                <a:schemeClr val="bg1"/>
              </a:solidFill>
            </a:rPr>
            <a:t> </a:t>
          </a:r>
          <a:r>
            <a:rPr lang="en-US" sz="1800" b="1" dirty="0" err="1" smtClean="0">
              <a:solidFill>
                <a:schemeClr val="bg1"/>
              </a:solidFill>
            </a:rPr>
            <a:t>mềm</a:t>
          </a:r>
          <a:r>
            <a:rPr lang="en-US" sz="1800" b="1" dirty="0" smtClean="0">
              <a:solidFill>
                <a:schemeClr val="bg1"/>
              </a:solidFill>
            </a:rPr>
            <a:t> </a:t>
          </a:r>
          <a:r>
            <a:rPr lang="en-US" sz="1800" b="1" dirty="0" err="1" smtClean="0">
              <a:solidFill>
                <a:schemeClr val="bg1"/>
              </a:solidFill>
            </a:rPr>
            <a:t>máy</a:t>
          </a:r>
          <a:r>
            <a:rPr lang="en-US" sz="1800" b="1" dirty="0" smtClean="0">
              <a:solidFill>
                <a:schemeClr val="bg1"/>
              </a:solidFill>
            </a:rPr>
            <a:t> </a:t>
          </a:r>
          <a:r>
            <a:rPr lang="en-US" sz="1800" b="1" dirty="0" err="1" smtClean="0">
              <a:solidFill>
                <a:schemeClr val="bg1"/>
              </a:solidFill>
            </a:rPr>
            <a:t>tính</a:t>
          </a:r>
          <a:r>
            <a:rPr lang="en-US" sz="1800" b="1" dirty="0" smtClean="0">
              <a:solidFill>
                <a:schemeClr val="bg1"/>
              </a:solidFill>
            </a:rPr>
            <a:t>, </a:t>
          </a:r>
          <a:endParaRPr lang="en-US" sz="1800" b="1" dirty="0">
            <a:solidFill>
              <a:schemeClr val="bg1"/>
            </a:solidFill>
          </a:endParaRPr>
        </a:p>
      </dgm:t>
    </dgm:pt>
    <dgm:pt modelId="{2B24E4E6-ADAF-4828-AFA9-6D0EB90E3E12}" type="parTrans" cxnId="{276F6D46-050F-43DC-B48D-936D4973B454}">
      <dgm:prSet/>
      <dgm:spPr/>
      <dgm:t>
        <a:bodyPr/>
        <a:lstStyle/>
        <a:p>
          <a:endParaRPr lang="en-US">
            <a:solidFill>
              <a:schemeClr val="tx1"/>
            </a:solidFill>
          </a:endParaRPr>
        </a:p>
      </dgm:t>
    </dgm:pt>
    <dgm:pt modelId="{BA28E009-1B77-4171-B8BA-93752A92CBA0}" type="sibTrans" cxnId="{276F6D46-050F-43DC-B48D-936D4973B454}">
      <dgm:prSet/>
      <dgm:spPr/>
      <dgm:t>
        <a:bodyPr/>
        <a:lstStyle/>
        <a:p>
          <a:endParaRPr lang="en-US"/>
        </a:p>
      </dgm:t>
    </dgm:pt>
    <dgm:pt modelId="{2ADB9B63-A436-495D-9F9E-BF8B4975DCA1}">
      <dgm:prSet/>
      <dgm:spPr>
        <a:solidFill>
          <a:srgbClr val="B91D2C"/>
        </a:solidFill>
      </dgm:spPr>
      <dgm:t>
        <a:bodyPr/>
        <a:lstStyle/>
        <a:p>
          <a:r>
            <a:rPr lang="en-US" b="1" dirty="0" err="1" smtClean="0">
              <a:solidFill>
                <a:schemeClr val="bg1"/>
              </a:solidFill>
            </a:rPr>
            <a:t>Quy</a:t>
          </a:r>
          <a:r>
            <a:rPr lang="en-US" b="1" dirty="0" smtClean="0">
              <a:solidFill>
                <a:schemeClr val="bg1"/>
              </a:solidFill>
            </a:rPr>
            <a:t> </a:t>
          </a:r>
          <a:r>
            <a:rPr lang="en-US" b="1" dirty="0" err="1" smtClean="0">
              <a:solidFill>
                <a:schemeClr val="bg1"/>
              </a:solidFill>
            </a:rPr>
            <a:t>trình</a:t>
          </a:r>
          <a:endParaRPr lang="en-US" b="1" dirty="0">
            <a:solidFill>
              <a:schemeClr val="bg1"/>
            </a:solidFill>
          </a:endParaRPr>
        </a:p>
      </dgm:t>
    </dgm:pt>
    <dgm:pt modelId="{DA6107F0-DE90-4FEE-BBA5-471DE1DD3024}" type="parTrans" cxnId="{A511556A-10DA-47A9-85A8-6907EBE03C26}">
      <dgm:prSet/>
      <dgm:spPr/>
      <dgm:t>
        <a:bodyPr/>
        <a:lstStyle/>
        <a:p>
          <a:endParaRPr lang="en-US">
            <a:solidFill>
              <a:schemeClr val="tx1"/>
            </a:solidFill>
          </a:endParaRPr>
        </a:p>
      </dgm:t>
    </dgm:pt>
    <dgm:pt modelId="{AB074BA3-73CD-43F7-B717-EB59FA43D207}" type="sibTrans" cxnId="{A511556A-10DA-47A9-85A8-6907EBE03C26}">
      <dgm:prSet/>
      <dgm:spPr/>
      <dgm:t>
        <a:bodyPr/>
        <a:lstStyle/>
        <a:p>
          <a:endParaRPr lang="en-US"/>
        </a:p>
      </dgm:t>
    </dgm:pt>
    <dgm:pt modelId="{81CC2748-A538-45F5-A179-E87D177B71E9}" type="pres">
      <dgm:prSet presAssocID="{3239D1F4-9342-4C81-952F-C0460820C44D}" presName="cycle" presStyleCnt="0">
        <dgm:presLayoutVars>
          <dgm:chMax val="1"/>
          <dgm:dir/>
          <dgm:animLvl val="ctr"/>
          <dgm:resizeHandles val="exact"/>
        </dgm:presLayoutVars>
      </dgm:prSet>
      <dgm:spPr/>
      <dgm:t>
        <a:bodyPr/>
        <a:lstStyle/>
        <a:p>
          <a:endParaRPr lang="en-US"/>
        </a:p>
      </dgm:t>
    </dgm:pt>
    <dgm:pt modelId="{9E8A9C7A-2D7C-493F-B1D8-698DC804BCC9}" type="pres">
      <dgm:prSet presAssocID="{1DB7DB32-28F7-4C85-8849-7D39BF2B544D}" presName="centerShape" presStyleLbl="node0" presStyleIdx="0" presStyleCnt="1" custScaleX="128466" custScaleY="138804"/>
      <dgm:spPr/>
      <dgm:t>
        <a:bodyPr/>
        <a:lstStyle/>
        <a:p>
          <a:endParaRPr lang="en-US"/>
        </a:p>
      </dgm:t>
    </dgm:pt>
    <dgm:pt modelId="{FD8F3485-3127-4FCF-8BE7-0791644DC7F5}" type="pres">
      <dgm:prSet presAssocID="{E06F7DCA-9C94-463C-B093-CB30403D73FD}" presName="Name9" presStyleLbl="parChTrans1D2" presStyleIdx="0" presStyleCnt="6"/>
      <dgm:spPr/>
      <dgm:t>
        <a:bodyPr/>
        <a:lstStyle/>
        <a:p>
          <a:endParaRPr lang="en-US"/>
        </a:p>
      </dgm:t>
    </dgm:pt>
    <dgm:pt modelId="{33F02D95-AFA5-4F22-A1B7-8F404CA8FAE5}" type="pres">
      <dgm:prSet presAssocID="{E06F7DCA-9C94-463C-B093-CB30403D73FD}" presName="connTx" presStyleLbl="parChTrans1D2" presStyleIdx="0" presStyleCnt="6"/>
      <dgm:spPr/>
      <dgm:t>
        <a:bodyPr/>
        <a:lstStyle/>
        <a:p>
          <a:endParaRPr lang="en-US"/>
        </a:p>
      </dgm:t>
    </dgm:pt>
    <dgm:pt modelId="{B8B8416E-7D66-45E0-AAA2-A87FEB51F8EA}" type="pres">
      <dgm:prSet presAssocID="{34F27E4D-023E-4AE4-B1F6-AB4AD8DF8F8D}" presName="node" presStyleLbl="node1" presStyleIdx="0" presStyleCnt="6" custRadScaleRad="106986" custRadScaleInc="8502">
        <dgm:presLayoutVars>
          <dgm:bulletEnabled val="1"/>
        </dgm:presLayoutVars>
      </dgm:prSet>
      <dgm:spPr/>
      <dgm:t>
        <a:bodyPr/>
        <a:lstStyle/>
        <a:p>
          <a:endParaRPr lang="en-US"/>
        </a:p>
      </dgm:t>
    </dgm:pt>
    <dgm:pt modelId="{F3231750-8692-4480-9AC2-2891C1CA3EC0}" type="pres">
      <dgm:prSet presAssocID="{2B24E4E6-ADAF-4828-AFA9-6D0EB90E3E12}" presName="Name9" presStyleLbl="parChTrans1D2" presStyleIdx="1" presStyleCnt="6"/>
      <dgm:spPr/>
      <dgm:t>
        <a:bodyPr/>
        <a:lstStyle/>
        <a:p>
          <a:endParaRPr lang="en-US"/>
        </a:p>
      </dgm:t>
    </dgm:pt>
    <dgm:pt modelId="{0E8F4B0D-D321-44DE-9828-07D484403EE6}" type="pres">
      <dgm:prSet presAssocID="{2B24E4E6-ADAF-4828-AFA9-6D0EB90E3E12}" presName="connTx" presStyleLbl="parChTrans1D2" presStyleIdx="1" presStyleCnt="6"/>
      <dgm:spPr/>
      <dgm:t>
        <a:bodyPr/>
        <a:lstStyle/>
        <a:p>
          <a:endParaRPr lang="en-US"/>
        </a:p>
      </dgm:t>
    </dgm:pt>
    <dgm:pt modelId="{9783FC4B-5035-4B51-8325-051E4F18D282}" type="pres">
      <dgm:prSet presAssocID="{6935E3B1-B28D-4E95-8431-87226CC4F550}" presName="node" presStyleLbl="node1" presStyleIdx="1" presStyleCnt="6" custScaleX="106785" custScaleY="102876" custRadScaleRad="134168" custRadScaleInc="19652">
        <dgm:presLayoutVars>
          <dgm:bulletEnabled val="1"/>
        </dgm:presLayoutVars>
      </dgm:prSet>
      <dgm:spPr/>
      <dgm:t>
        <a:bodyPr/>
        <a:lstStyle/>
        <a:p>
          <a:endParaRPr lang="en-US"/>
        </a:p>
      </dgm:t>
    </dgm:pt>
    <dgm:pt modelId="{4748DDD4-21B2-4D59-B389-8CAFD8169E2E}" type="pres">
      <dgm:prSet presAssocID="{84D6B965-85A0-454C-BB61-46848F591641}" presName="Name9" presStyleLbl="parChTrans1D2" presStyleIdx="2" presStyleCnt="6"/>
      <dgm:spPr/>
      <dgm:t>
        <a:bodyPr/>
        <a:lstStyle/>
        <a:p>
          <a:endParaRPr lang="en-US"/>
        </a:p>
      </dgm:t>
    </dgm:pt>
    <dgm:pt modelId="{C15D3210-EB3B-4B8B-A530-E7EC83C8ABA6}" type="pres">
      <dgm:prSet presAssocID="{84D6B965-85A0-454C-BB61-46848F591641}" presName="connTx" presStyleLbl="parChTrans1D2" presStyleIdx="2" presStyleCnt="6"/>
      <dgm:spPr/>
      <dgm:t>
        <a:bodyPr/>
        <a:lstStyle/>
        <a:p>
          <a:endParaRPr lang="en-US"/>
        </a:p>
      </dgm:t>
    </dgm:pt>
    <dgm:pt modelId="{B5E00DF6-3907-4692-8C7F-29FA914CAF2C}" type="pres">
      <dgm:prSet presAssocID="{7E5E20EF-FBC8-4C5F-A4A0-E16F94A28619}" presName="node" presStyleLbl="node1" presStyleIdx="2" presStyleCnt="6" custScaleX="93284" custScaleY="96693" custRadScaleRad="124256" custRadScaleInc="6633">
        <dgm:presLayoutVars>
          <dgm:bulletEnabled val="1"/>
        </dgm:presLayoutVars>
      </dgm:prSet>
      <dgm:spPr/>
      <dgm:t>
        <a:bodyPr/>
        <a:lstStyle/>
        <a:p>
          <a:endParaRPr lang="en-US"/>
        </a:p>
      </dgm:t>
    </dgm:pt>
    <dgm:pt modelId="{4DCCB0DE-C7A4-4679-AA6C-318EEEB69E42}" type="pres">
      <dgm:prSet presAssocID="{9874D24E-4748-4ABD-9B24-52C822BC353F}" presName="Name9" presStyleLbl="parChTrans1D2" presStyleIdx="3" presStyleCnt="6"/>
      <dgm:spPr/>
      <dgm:t>
        <a:bodyPr/>
        <a:lstStyle/>
        <a:p>
          <a:endParaRPr lang="en-US"/>
        </a:p>
      </dgm:t>
    </dgm:pt>
    <dgm:pt modelId="{7CA74960-7421-4A33-AAAC-8C286F59F030}" type="pres">
      <dgm:prSet presAssocID="{9874D24E-4748-4ABD-9B24-52C822BC353F}" presName="connTx" presStyleLbl="parChTrans1D2" presStyleIdx="3" presStyleCnt="6"/>
      <dgm:spPr/>
      <dgm:t>
        <a:bodyPr/>
        <a:lstStyle/>
        <a:p>
          <a:endParaRPr lang="en-US"/>
        </a:p>
      </dgm:t>
    </dgm:pt>
    <dgm:pt modelId="{F9166F7B-E4AA-42F0-8C90-17E3D8231FFB}" type="pres">
      <dgm:prSet presAssocID="{E6BE14A5-3F08-42FB-ABAC-0320A40D659D}" presName="node" presStyleLbl="node1" presStyleIdx="3" presStyleCnt="6" custRadScaleRad="107572" custRadScaleInc="6127">
        <dgm:presLayoutVars>
          <dgm:bulletEnabled val="1"/>
        </dgm:presLayoutVars>
      </dgm:prSet>
      <dgm:spPr/>
      <dgm:t>
        <a:bodyPr/>
        <a:lstStyle/>
        <a:p>
          <a:endParaRPr lang="en-US"/>
        </a:p>
      </dgm:t>
    </dgm:pt>
    <dgm:pt modelId="{66F313B8-757E-416D-A379-BF710270BA25}" type="pres">
      <dgm:prSet presAssocID="{2005430B-4806-4305-B9AC-5937AABBF475}" presName="Name9" presStyleLbl="parChTrans1D2" presStyleIdx="4" presStyleCnt="6"/>
      <dgm:spPr/>
      <dgm:t>
        <a:bodyPr/>
        <a:lstStyle/>
        <a:p>
          <a:endParaRPr lang="en-US"/>
        </a:p>
      </dgm:t>
    </dgm:pt>
    <dgm:pt modelId="{17AC28A7-41C0-4FF9-9F98-ADAAB81F9D62}" type="pres">
      <dgm:prSet presAssocID="{2005430B-4806-4305-B9AC-5937AABBF475}" presName="connTx" presStyleLbl="parChTrans1D2" presStyleIdx="4" presStyleCnt="6"/>
      <dgm:spPr/>
      <dgm:t>
        <a:bodyPr/>
        <a:lstStyle/>
        <a:p>
          <a:endParaRPr lang="en-US"/>
        </a:p>
      </dgm:t>
    </dgm:pt>
    <dgm:pt modelId="{D1B08784-C32B-450D-80CC-E8C31099F17E}" type="pres">
      <dgm:prSet presAssocID="{36735F1C-2790-41AB-8F86-8A240934AB91}" presName="node" presStyleLbl="node1" presStyleIdx="4" presStyleCnt="6" custRadScaleRad="115083" custRadScaleInc="20382">
        <dgm:presLayoutVars>
          <dgm:bulletEnabled val="1"/>
        </dgm:presLayoutVars>
      </dgm:prSet>
      <dgm:spPr/>
      <dgm:t>
        <a:bodyPr/>
        <a:lstStyle/>
        <a:p>
          <a:endParaRPr lang="en-US"/>
        </a:p>
      </dgm:t>
    </dgm:pt>
    <dgm:pt modelId="{D3198B13-6F27-433E-9779-6EE0AB01D64C}" type="pres">
      <dgm:prSet presAssocID="{DA6107F0-DE90-4FEE-BBA5-471DE1DD3024}" presName="Name9" presStyleLbl="parChTrans1D2" presStyleIdx="5" presStyleCnt="6"/>
      <dgm:spPr/>
      <dgm:t>
        <a:bodyPr/>
        <a:lstStyle/>
        <a:p>
          <a:endParaRPr lang="en-US"/>
        </a:p>
      </dgm:t>
    </dgm:pt>
    <dgm:pt modelId="{A7D4EFD1-119A-48C1-99C1-10B5484F1996}" type="pres">
      <dgm:prSet presAssocID="{DA6107F0-DE90-4FEE-BBA5-471DE1DD3024}" presName="connTx" presStyleLbl="parChTrans1D2" presStyleIdx="5" presStyleCnt="6"/>
      <dgm:spPr/>
      <dgm:t>
        <a:bodyPr/>
        <a:lstStyle/>
        <a:p>
          <a:endParaRPr lang="en-US"/>
        </a:p>
      </dgm:t>
    </dgm:pt>
    <dgm:pt modelId="{7FAE0C10-07F0-47C6-8863-0DD540815F53}" type="pres">
      <dgm:prSet presAssocID="{2ADB9B63-A436-495D-9F9E-BF8B4975DCA1}" presName="node" presStyleLbl="node1" presStyleIdx="5" presStyleCnt="6" custRadScaleRad="128795" custRadScaleInc="6574">
        <dgm:presLayoutVars>
          <dgm:bulletEnabled val="1"/>
        </dgm:presLayoutVars>
      </dgm:prSet>
      <dgm:spPr/>
      <dgm:t>
        <a:bodyPr/>
        <a:lstStyle/>
        <a:p>
          <a:endParaRPr lang="en-US"/>
        </a:p>
      </dgm:t>
    </dgm:pt>
  </dgm:ptLst>
  <dgm:cxnLst>
    <dgm:cxn modelId="{F9476008-DFE1-4BA2-ABC4-FB1CA04D2D53}" type="presOf" srcId="{36735F1C-2790-41AB-8F86-8A240934AB91}" destId="{D1B08784-C32B-450D-80CC-E8C31099F17E}" srcOrd="0" destOrd="0" presId="urn:microsoft.com/office/officeart/2005/8/layout/radial1"/>
    <dgm:cxn modelId="{B120524E-E049-48F5-A881-6CAFC6BA246A}" type="presOf" srcId="{84D6B965-85A0-454C-BB61-46848F591641}" destId="{4748DDD4-21B2-4D59-B389-8CAFD8169E2E}" srcOrd="0" destOrd="0" presId="urn:microsoft.com/office/officeart/2005/8/layout/radial1"/>
    <dgm:cxn modelId="{00BC4A56-3276-4F58-805A-A5C6E87B70CB}" type="presOf" srcId="{3239D1F4-9342-4C81-952F-C0460820C44D}" destId="{81CC2748-A538-45F5-A179-E87D177B71E9}" srcOrd="0" destOrd="0" presId="urn:microsoft.com/office/officeart/2005/8/layout/radial1"/>
    <dgm:cxn modelId="{5611FA5B-9ED4-40DC-9A24-E050424EF2AE}" type="presOf" srcId="{2ADB9B63-A436-495D-9F9E-BF8B4975DCA1}" destId="{7FAE0C10-07F0-47C6-8863-0DD540815F53}" srcOrd="0" destOrd="0" presId="urn:microsoft.com/office/officeart/2005/8/layout/radial1"/>
    <dgm:cxn modelId="{88E247F4-B370-483C-81B4-357DC4349ED7}" type="presOf" srcId="{E06F7DCA-9C94-463C-B093-CB30403D73FD}" destId="{FD8F3485-3127-4FCF-8BE7-0791644DC7F5}" srcOrd="0" destOrd="0" presId="urn:microsoft.com/office/officeart/2005/8/layout/radial1"/>
    <dgm:cxn modelId="{D0958B93-9282-4886-B309-910A369AE779}" srcId="{1DB7DB32-28F7-4C85-8849-7D39BF2B544D}" destId="{7E5E20EF-FBC8-4C5F-A4A0-E16F94A28619}" srcOrd="2" destOrd="0" parTransId="{84D6B965-85A0-454C-BB61-46848F591641}" sibTransId="{B06B7244-CBF8-4867-A04C-CEC9FBCB3265}"/>
    <dgm:cxn modelId="{6914FD46-AAD0-409F-8B83-978045648DF6}" srcId="{1DB7DB32-28F7-4C85-8849-7D39BF2B544D}" destId="{34F27E4D-023E-4AE4-B1F6-AB4AD8DF8F8D}" srcOrd="0" destOrd="0" parTransId="{E06F7DCA-9C94-463C-B093-CB30403D73FD}" sibTransId="{AB40D6A2-3963-4867-BCD7-607969992DB7}"/>
    <dgm:cxn modelId="{211BBA40-99C9-4406-A542-262D859268DF}" type="presOf" srcId="{2005430B-4806-4305-B9AC-5937AABBF475}" destId="{17AC28A7-41C0-4FF9-9F98-ADAAB81F9D62}" srcOrd="1" destOrd="0" presId="urn:microsoft.com/office/officeart/2005/8/layout/radial1"/>
    <dgm:cxn modelId="{F9D91564-0C21-4D83-A27B-71E671CB5801}" srcId="{3239D1F4-9342-4C81-952F-C0460820C44D}" destId="{1DB7DB32-28F7-4C85-8849-7D39BF2B544D}" srcOrd="0" destOrd="0" parTransId="{E5240DFB-D320-4248-860E-285F3EDC62A8}" sibTransId="{604F53B2-8910-4EE7-ADD4-8CA0BB1F22B2}"/>
    <dgm:cxn modelId="{8C903087-5EDD-4D32-B880-2CF80B136D1F}" type="presOf" srcId="{E06F7DCA-9C94-463C-B093-CB30403D73FD}" destId="{33F02D95-AFA5-4F22-A1B7-8F404CA8FAE5}" srcOrd="1" destOrd="0" presId="urn:microsoft.com/office/officeart/2005/8/layout/radial1"/>
    <dgm:cxn modelId="{1B5310B9-D1CA-49B1-8E3E-235E63D07751}" type="presOf" srcId="{DA6107F0-DE90-4FEE-BBA5-471DE1DD3024}" destId="{A7D4EFD1-119A-48C1-99C1-10B5484F1996}" srcOrd="1" destOrd="0" presId="urn:microsoft.com/office/officeart/2005/8/layout/radial1"/>
    <dgm:cxn modelId="{873F35AB-037E-47D0-ADB7-DD0B5E0C274D}" type="presOf" srcId="{DA6107F0-DE90-4FEE-BBA5-471DE1DD3024}" destId="{D3198B13-6F27-433E-9779-6EE0AB01D64C}" srcOrd="0" destOrd="0" presId="urn:microsoft.com/office/officeart/2005/8/layout/radial1"/>
    <dgm:cxn modelId="{E16D97D9-970B-4AE0-83ED-601E794D7458}" srcId="{1DB7DB32-28F7-4C85-8849-7D39BF2B544D}" destId="{36735F1C-2790-41AB-8F86-8A240934AB91}" srcOrd="4" destOrd="0" parTransId="{2005430B-4806-4305-B9AC-5937AABBF475}" sibTransId="{07018FF3-E0E8-446E-B4E9-867D00EE6A74}"/>
    <dgm:cxn modelId="{C4350B11-3E47-4870-853E-3518919F0192}" srcId="{1DB7DB32-28F7-4C85-8849-7D39BF2B544D}" destId="{E6BE14A5-3F08-42FB-ABAC-0320A40D659D}" srcOrd="3" destOrd="0" parTransId="{9874D24E-4748-4ABD-9B24-52C822BC353F}" sibTransId="{23B3AC6B-975A-4198-85D6-228DDE197CE0}"/>
    <dgm:cxn modelId="{A511556A-10DA-47A9-85A8-6907EBE03C26}" srcId="{1DB7DB32-28F7-4C85-8849-7D39BF2B544D}" destId="{2ADB9B63-A436-495D-9F9E-BF8B4975DCA1}" srcOrd="5" destOrd="0" parTransId="{DA6107F0-DE90-4FEE-BBA5-471DE1DD3024}" sibTransId="{AB074BA3-73CD-43F7-B717-EB59FA43D207}"/>
    <dgm:cxn modelId="{10D180D9-4FE9-4ACA-B3AE-E96637F826F7}" type="presOf" srcId="{2005430B-4806-4305-B9AC-5937AABBF475}" destId="{66F313B8-757E-416D-A379-BF710270BA25}" srcOrd="0" destOrd="0" presId="urn:microsoft.com/office/officeart/2005/8/layout/radial1"/>
    <dgm:cxn modelId="{AE4C1D8B-32D1-4E63-AE65-1E873858C92D}" type="presOf" srcId="{6935E3B1-B28D-4E95-8431-87226CC4F550}" destId="{9783FC4B-5035-4B51-8325-051E4F18D282}" srcOrd="0" destOrd="0" presId="urn:microsoft.com/office/officeart/2005/8/layout/radial1"/>
    <dgm:cxn modelId="{276F6D46-050F-43DC-B48D-936D4973B454}" srcId="{1DB7DB32-28F7-4C85-8849-7D39BF2B544D}" destId="{6935E3B1-B28D-4E95-8431-87226CC4F550}" srcOrd="1" destOrd="0" parTransId="{2B24E4E6-ADAF-4828-AFA9-6D0EB90E3E12}" sibTransId="{BA28E009-1B77-4171-B8BA-93752A92CBA0}"/>
    <dgm:cxn modelId="{441D6BEF-72C9-43C3-852B-771FAF47310C}" type="presOf" srcId="{2B24E4E6-ADAF-4828-AFA9-6D0EB90E3E12}" destId="{F3231750-8692-4480-9AC2-2891C1CA3EC0}" srcOrd="0" destOrd="0" presId="urn:microsoft.com/office/officeart/2005/8/layout/radial1"/>
    <dgm:cxn modelId="{9C7A792A-7A9E-4E95-B8F2-C55D08CEDA83}" type="presOf" srcId="{2B24E4E6-ADAF-4828-AFA9-6D0EB90E3E12}" destId="{0E8F4B0D-D321-44DE-9828-07D484403EE6}" srcOrd="1" destOrd="0" presId="urn:microsoft.com/office/officeart/2005/8/layout/radial1"/>
    <dgm:cxn modelId="{C93DD96B-D377-48E8-B487-94CC20D11E07}" type="presOf" srcId="{1DB7DB32-28F7-4C85-8849-7D39BF2B544D}" destId="{9E8A9C7A-2D7C-493F-B1D8-698DC804BCC9}" srcOrd="0" destOrd="0" presId="urn:microsoft.com/office/officeart/2005/8/layout/radial1"/>
    <dgm:cxn modelId="{99A05B17-31D6-4972-ABA2-106DFB5CB067}" type="presOf" srcId="{84D6B965-85A0-454C-BB61-46848F591641}" destId="{C15D3210-EB3B-4B8B-A530-E7EC83C8ABA6}" srcOrd="1" destOrd="0" presId="urn:microsoft.com/office/officeart/2005/8/layout/radial1"/>
    <dgm:cxn modelId="{EEABEE8C-3D5F-4DA3-8EFF-913B9E26B614}" type="presOf" srcId="{7E5E20EF-FBC8-4C5F-A4A0-E16F94A28619}" destId="{B5E00DF6-3907-4692-8C7F-29FA914CAF2C}" srcOrd="0" destOrd="0" presId="urn:microsoft.com/office/officeart/2005/8/layout/radial1"/>
    <dgm:cxn modelId="{0C32EB65-B5B1-435E-92ED-DDE9665EE064}" type="presOf" srcId="{E6BE14A5-3F08-42FB-ABAC-0320A40D659D}" destId="{F9166F7B-E4AA-42F0-8C90-17E3D8231FFB}" srcOrd="0" destOrd="0" presId="urn:microsoft.com/office/officeart/2005/8/layout/radial1"/>
    <dgm:cxn modelId="{F392FE38-1380-4DA1-93F2-A3344A906229}" type="presOf" srcId="{9874D24E-4748-4ABD-9B24-52C822BC353F}" destId="{4DCCB0DE-C7A4-4679-AA6C-318EEEB69E42}" srcOrd="0" destOrd="0" presId="urn:microsoft.com/office/officeart/2005/8/layout/radial1"/>
    <dgm:cxn modelId="{B59EE46A-CFF3-4195-8A7A-5559D149A175}" type="presOf" srcId="{9874D24E-4748-4ABD-9B24-52C822BC353F}" destId="{7CA74960-7421-4A33-AAAC-8C286F59F030}" srcOrd="1" destOrd="0" presId="urn:microsoft.com/office/officeart/2005/8/layout/radial1"/>
    <dgm:cxn modelId="{E5BE9477-C0BF-4EAD-9DD1-8F086AF44385}" type="presOf" srcId="{34F27E4D-023E-4AE4-B1F6-AB4AD8DF8F8D}" destId="{B8B8416E-7D66-45E0-AAA2-A87FEB51F8EA}" srcOrd="0" destOrd="0" presId="urn:microsoft.com/office/officeart/2005/8/layout/radial1"/>
    <dgm:cxn modelId="{60F84D4F-165B-4076-9F33-685813CF33A2}" type="presParOf" srcId="{81CC2748-A538-45F5-A179-E87D177B71E9}" destId="{9E8A9C7A-2D7C-493F-B1D8-698DC804BCC9}" srcOrd="0" destOrd="0" presId="urn:microsoft.com/office/officeart/2005/8/layout/radial1"/>
    <dgm:cxn modelId="{C2D7AC8E-C122-4A15-87F6-FD77902746D5}" type="presParOf" srcId="{81CC2748-A538-45F5-A179-E87D177B71E9}" destId="{FD8F3485-3127-4FCF-8BE7-0791644DC7F5}" srcOrd="1" destOrd="0" presId="urn:microsoft.com/office/officeart/2005/8/layout/radial1"/>
    <dgm:cxn modelId="{ABFA5DF7-63C4-46D3-B42B-6881A27A87ED}" type="presParOf" srcId="{FD8F3485-3127-4FCF-8BE7-0791644DC7F5}" destId="{33F02D95-AFA5-4F22-A1B7-8F404CA8FAE5}" srcOrd="0" destOrd="0" presId="urn:microsoft.com/office/officeart/2005/8/layout/radial1"/>
    <dgm:cxn modelId="{E2935C80-587D-4C70-99A5-E64027C9876D}" type="presParOf" srcId="{81CC2748-A538-45F5-A179-E87D177B71E9}" destId="{B8B8416E-7D66-45E0-AAA2-A87FEB51F8EA}" srcOrd="2" destOrd="0" presId="urn:microsoft.com/office/officeart/2005/8/layout/radial1"/>
    <dgm:cxn modelId="{11C5F743-31F4-422D-9728-39B8BAB5BEA2}" type="presParOf" srcId="{81CC2748-A538-45F5-A179-E87D177B71E9}" destId="{F3231750-8692-4480-9AC2-2891C1CA3EC0}" srcOrd="3" destOrd="0" presId="urn:microsoft.com/office/officeart/2005/8/layout/radial1"/>
    <dgm:cxn modelId="{024782E1-16D5-4A5E-81D5-2B247D54CA85}" type="presParOf" srcId="{F3231750-8692-4480-9AC2-2891C1CA3EC0}" destId="{0E8F4B0D-D321-44DE-9828-07D484403EE6}" srcOrd="0" destOrd="0" presId="urn:microsoft.com/office/officeart/2005/8/layout/radial1"/>
    <dgm:cxn modelId="{9DC1EE63-AE08-4471-8D60-D088DB2938E9}" type="presParOf" srcId="{81CC2748-A538-45F5-A179-E87D177B71E9}" destId="{9783FC4B-5035-4B51-8325-051E4F18D282}" srcOrd="4" destOrd="0" presId="urn:microsoft.com/office/officeart/2005/8/layout/radial1"/>
    <dgm:cxn modelId="{0BE2C8A3-335A-4D96-AF1C-A193F643ED9A}" type="presParOf" srcId="{81CC2748-A538-45F5-A179-E87D177B71E9}" destId="{4748DDD4-21B2-4D59-B389-8CAFD8169E2E}" srcOrd="5" destOrd="0" presId="urn:microsoft.com/office/officeart/2005/8/layout/radial1"/>
    <dgm:cxn modelId="{FF5DF465-0B1B-499C-8409-E45B91E5844F}" type="presParOf" srcId="{4748DDD4-21B2-4D59-B389-8CAFD8169E2E}" destId="{C15D3210-EB3B-4B8B-A530-E7EC83C8ABA6}" srcOrd="0" destOrd="0" presId="urn:microsoft.com/office/officeart/2005/8/layout/radial1"/>
    <dgm:cxn modelId="{1F4C1DBB-6A2B-44CA-B3C5-34764379B038}" type="presParOf" srcId="{81CC2748-A538-45F5-A179-E87D177B71E9}" destId="{B5E00DF6-3907-4692-8C7F-29FA914CAF2C}" srcOrd="6" destOrd="0" presId="urn:microsoft.com/office/officeart/2005/8/layout/radial1"/>
    <dgm:cxn modelId="{7512E988-F4EC-401B-A823-BBAD57F5B25C}" type="presParOf" srcId="{81CC2748-A538-45F5-A179-E87D177B71E9}" destId="{4DCCB0DE-C7A4-4679-AA6C-318EEEB69E42}" srcOrd="7" destOrd="0" presId="urn:microsoft.com/office/officeart/2005/8/layout/radial1"/>
    <dgm:cxn modelId="{B17A0B07-EC71-46D0-AEE5-55167B456A68}" type="presParOf" srcId="{4DCCB0DE-C7A4-4679-AA6C-318EEEB69E42}" destId="{7CA74960-7421-4A33-AAAC-8C286F59F030}" srcOrd="0" destOrd="0" presId="urn:microsoft.com/office/officeart/2005/8/layout/radial1"/>
    <dgm:cxn modelId="{C98B6885-59D1-4B6C-93A3-D9AE0D2C0E3F}" type="presParOf" srcId="{81CC2748-A538-45F5-A179-E87D177B71E9}" destId="{F9166F7B-E4AA-42F0-8C90-17E3D8231FFB}" srcOrd="8" destOrd="0" presId="urn:microsoft.com/office/officeart/2005/8/layout/radial1"/>
    <dgm:cxn modelId="{676D296A-33AE-41AB-B538-93B81E8AD969}" type="presParOf" srcId="{81CC2748-A538-45F5-A179-E87D177B71E9}" destId="{66F313B8-757E-416D-A379-BF710270BA25}" srcOrd="9" destOrd="0" presId="urn:microsoft.com/office/officeart/2005/8/layout/radial1"/>
    <dgm:cxn modelId="{55E4528C-1A1E-42B2-98B6-585F4FD5370F}" type="presParOf" srcId="{66F313B8-757E-416D-A379-BF710270BA25}" destId="{17AC28A7-41C0-4FF9-9F98-ADAAB81F9D62}" srcOrd="0" destOrd="0" presId="urn:microsoft.com/office/officeart/2005/8/layout/radial1"/>
    <dgm:cxn modelId="{9286EA66-171E-48DB-A53B-AF7FEBB04D49}" type="presParOf" srcId="{81CC2748-A538-45F5-A179-E87D177B71E9}" destId="{D1B08784-C32B-450D-80CC-E8C31099F17E}" srcOrd="10" destOrd="0" presId="urn:microsoft.com/office/officeart/2005/8/layout/radial1"/>
    <dgm:cxn modelId="{70695B34-2126-4ED6-AF10-83A0BE90227C}" type="presParOf" srcId="{81CC2748-A538-45F5-A179-E87D177B71E9}" destId="{D3198B13-6F27-433E-9779-6EE0AB01D64C}" srcOrd="11" destOrd="0" presId="urn:microsoft.com/office/officeart/2005/8/layout/radial1"/>
    <dgm:cxn modelId="{3BE37941-CED9-42C6-816C-2936520254A3}" type="presParOf" srcId="{D3198B13-6F27-433E-9779-6EE0AB01D64C}" destId="{A7D4EFD1-119A-48C1-99C1-10B5484F1996}" srcOrd="0" destOrd="0" presId="urn:microsoft.com/office/officeart/2005/8/layout/radial1"/>
    <dgm:cxn modelId="{AAC0BE76-66CA-47A6-AC9B-E2C13C9228FD}" type="presParOf" srcId="{81CC2748-A538-45F5-A179-E87D177B71E9}" destId="{7FAE0C10-07F0-47C6-8863-0DD540815F53}"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C7D4EC-B46E-42F9-9C3C-F980AA23227C}" type="doc">
      <dgm:prSet loTypeId="urn:microsoft.com/office/officeart/2005/8/layout/vList2" loCatId="list" qsTypeId="urn:microsoft.com/office/officeart/2005/8/quickstyle/simple3" qsCatId="simple" csTypeId="urn:microsoft.com/office/officeart/2005/8/colors/accent2_5" csCatId="accent2" phldr="1"/>
      <dgm:spPr/>
      <dgm:t>
        <a:bodyPr/>
        <a:lstStyle/>
        <a:p>
          <a:endParaRPr lang="en-US"/>
        </a:p>
      </dgm:t>
    </dgm:pt>
    <dgm:pt modelId="{CBD29A61-ED14-44A2-812D-9AA7849558E7}">
      <dgm:prSet phldrT="[Text]" custT="1"/>
      <dgm:spPr/>
      <dgm:t>
        <a:bodyPr/>
        <a:lstStyle/>
        <a:p>
          <a:pPr algn="ctr"/>
          <a:r>
            <a:rPr lang="en-US" sz="2800" b="0" dirty="0" err="1" smtClean="0">
              <a:latin typeface="Times New Roman" pitchFamily="18" charset="0"/>
              <a:cs typeface="Times New Roman" pitchFamily="18" charset="0"/>
            </a:rPr>
            <a:t>Mọi</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cá</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nhân</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nhóm</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tác</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giả</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không</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quá</a:t>
          </a:r>
          <a:r>
            <a:rPr lang="en-US" sz="2800" b="0" dirty="0" smtClean="0">
              <a:latin typeface="Times New Roman" pitchFamily="18" charset="0"/>
              <a:cs typeface="Times New Roman" pitchFamily="18" charset="0"/>
            </a:rPr>
            <a:t> 5 </a:t>
          </a:r>
          <a:r>
            <a:rPr lang="en-US" sz="2800" b="0" dirty="0" err="1" smtClean="0">
              <a:latin typeface="Times New Roman" pitchFamily="18" charset="0"/>
              <a:cs typeface="Times New Roman" pitchFamily="18" charset="0"/>
            </a:rPr>
            <a:t>người</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đang</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sinh</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sống</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và</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làm</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việc</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hợp</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pháp</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tại</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tỉnh</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Vĩnh</a:t>
          </a:r>
          <a:r>
            <a:rPr lang="en-US" sz="2800" b="0" dirty="0" smtClean="0">
              <a:latin typeface="Times New Roman" pitchFamily="18" charset="0"/>
              <a:cs typeface="Times New Roman" pitchFamily="18" charset="0"/>
            </a:rPr>
            <a:t> Long.</a:t>
          </a:r>
        </a:p>
      </dgm:t>
    </dgm:pt>
    <dgm:pt modelId="{6EDF30E9-7BAC-42BD-996A-A47A696F11C6}" type="parTrans" cxnId="{CAEBB9B2-AB8B-42CE-A3C7-C962B5D2F383}">
      <dgm:prSet/>
      <dgm:spPr/>
      <dgm:t>
        <a:bodyPr/>
        <a:lstStyle/>
        <a:p>
          <a:endParaRPr lang="en-US"/>
        </a:p>
      </dgm:t>
    </dgm:pt>
    <dgm:pt modelId="{90F3D6A4-7707-4F86-9DA1-36C086D5759C}" type="sibTrans" cxnId="{CAEBB9B2-AB8B-42CE-A3C7-C962B5D2F383}">
      <dgm:prSet/>
      <dgm:spPr/>
      <dgm:t>
        <a:bodyPr/>
        <a:lstStyle/>
        <a:p>
          <a:endParaRPr lang="en-US"/>
        </a:p>
      </dgm:t>
    </dgm:pt>
    <dgm:pt modelId="{11287497-3AE9-4FBC-A13F-255B60E3A1B3}">
      <dgm:prSet custT="1"/>
      <dgm:spPr>
        <a:solidFill>
          <a:schemeClr val="accent5">
            <a:lumMod val="40000"/>
            <a:lumOff val="60000"/>
          </a:schemeClr>
        </a:solidFill>
      </dgm:spPr>
      <dgm:t>
        <a:bodyPr/>
        <a:lstStyle/>
        <a:p>
          <a:pPr algn="ctr"/>
          <a:r>
            <a:rPr lang="en-US" sz="2800" b="0" dirty="0" err="1" smtClean="0">
              <a:latin typeface="Times New Roman" pitchFamily="18" charset="0"/>
              <a:cs typeface="Times New Roman" pitchFamily="18" charset="0"/>
            </a:rPr>
            <a:t>Mọi</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tổ</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chức</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đã</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được</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cấp</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phép</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hoạt</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động</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theo</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pháp</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luật</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đóng</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trên</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địa</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bàn</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tỉnh</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Vĩnh</a:t>
          </a:r>
          <a:r>
            <a:rPr lang="en-US" sz="2800" b="0" dirty="0" smtClean="0">
              <a:latin typeface="Times New Roman" pitchFamily="18" charset="0"/>
              <a:cs typeface="Times New Roman" pitchFamily="18" charset="0"/>
            </a:rPr>
            <a:t> Long. </a:t>
          </a:r>
          <a:endParaRPr lang="vi-VN" sz="2800" b="1" dirty="0">
            <a:latin typeface="Times New Roman" pitchFamily="18" charset="0"/>
            <a:cs typeface="Times New Roman" pitchFamily="18" charset="0"/>
          </a:endParaRPr>
        </a:p>
      </dgm:t>
    </dgm:pt>
    <dgm:pt modelId="{CCE7FAAC-3D3E-4972-8BBC-49D84B39B4CE}" type="sibTrans" cxnId="{402A9C1B-F84B-4FD5-9126-F73168B31CED}">
      <dgm:prSet/>
      <dgm:spPr/>
      <dgm:t>
        <a:bodyPr/>
        <a:lstStyle/>
        <a:p>
          <a:endParaRPr lang="en-US"/>
        </a:p>
      </dgm:t>
    </dgm:pt>
    <dgm:pt modelId="{AA719837-0AA6-4C13-B09A-21C06636EDEE}" type="parTrans" cxnId="{402A9C1B-F84B-4FD5-9126-F73168B31CED}">
      <dgm:prSet/>
      <dgm:spPr/>
      <dgm:t>
        <a:bodyPr/>
        <a:lstStyle/>
        <a:p>
          <a:endParaRPr lang="en-US"/>
        </a:p>
      </dgm:t>
    </dgm:pt>
    <dgm:pt modelId="{012F048C-A631-48E5-8962-2D6BE615F922}" type="pres">
      <dgm:prSet presAssocID="{42C7D4EC-B46E-42F9-9C3C-F980AA23227C}" presName="linear" presStyleCnt="0">
        <dgm:presLayoutVars>
          <dgm:animLvl val="lvl"/>
          <dgm:resizeHandles val="exact"/>
        </dgm:presLayoutVars>
      </dgm:prSet>
      <dgm:spPr/>
      <dgm:t>
        <a:bodyPr/>
        <a:lstStyle/>
        <a:p>
          <a:endParaRPr lang="en-US"/>
        </a:p>
      </dgm:t>
    </dgm:pt>
    <dgm:pt modelId="{FF0D9076-676B-4DC7-8EB0-676514C2EC0F}" type="pres">
      <dgm:prSet presAssocID="{CBD29A61-ED14-44A2-812D-9AA7849558E7}" presName="parentText" presStyleLbl="node1" presStyleIdx="0" presStyleCnt="2" custScaleY="110261" custLinFactY="-10056" custLinFactNeighborY="-100000">
        <dgm:presLayoutVars>
          <dgm:chMax val="0"/>
          <dgm:bulletEnabled val="1"/>
        </dgm:presLayoutVars>
      </dgm:prSet>
      <dgm:spPr/>
      <dgm:t>
        <a:bodyPr/>
        <a:lstStyle/>
        <a:p>
          <a:endParaRPr lang="en-US"/>
        </a:p>
      </dgm:t>
    </dgm:pt>
    <dgm:pt modelId="{C465098B-4E35-401B-A04A-8D68296233DC}" type="pres">
      <dgm:prSet presAssocID="{90F3D6A4-7707-4F86-9DA1-36C086D5759C}" presName="spacer" presStyleCnt="0"/>
      <dgm:spPr/>
      <dgm:t>
        <a:bodyPr/>
        <a:lstStyle/>
        <a:p>
          <a:endParaRPr lang="en-US"/>
        </a:p>
      </dgm:t>
    </dgm:pt>
    <dgm:pt modelId="{5926B775-E8A7-48C4-9878-9E8616045D07}" type="pres">
      <dgm:prSet presAssocID="{11287497-3AE9-4FBC-A13F-255B60E3A1B3}" presName="parentText" presStyleLbl="node1" presStyleIdx="1" presStyleCnt="2" custScaleY="108381" custLinFactNeighborY="66005">
        <dgm:presLayoutVars>
          <dgm:chMax val="0"/>
          <dgm:bulletEnabled val="1"/>
        </dgm:presLayoutVars>
      </dgm:prSet>
      <dgm:spPr/>
      <dgm:t>
        <a:bodyPr/>
        <a:lstStyle/>
        <a:p>
          <a:endParaRPr lang="en-US"/>
        </a:p>
      </dgm:t>
    </dgm:pt>
  </dgm:ptLst>
  <dgm:cxnLst>
    <dgm:cxn modelId="{402A9C1B-F84B-4FD5-9126-F73168B31CED}" srcId="{42C7D4EC-B46E-42F9-9C3C-F980AA23227C}" destId="{11287497-3AE9-4FBC-A13F-255B60E3A1B3}" srcOrd="1" destOrd="0" parTransId="{AA719837-0AA6-4C13-B09A-21C06636EDEE}" sibTransId="{CCE7FAAC-3D3E-4972-8BBC-49D84B39B4CE}"/>
    <dgm:cxn modelId="{CAEBB9B2-AB8B-42CE-A3C7-C962B5D2F383}" srcId="{42C7D4EC-B46E-42F9-9C3C-F980AA23227C}" destId="{CBD29A61-ED14-44A2-812D-9AA7849558E7}" srcOrd="0" destOrd="0" parTransId="{6EDF30E9-7BAC-42BD-996A-A47A696F11C6}" sibTransId="{90F3D6A4-7707-4F86-9DA1-36C086D5759C}"/>
    <dgm:cxn modelId="{CE11EC48-8D25-43F2-ABB9-005911E62F68}" type="presOf" srcId="{11287497-3AE9-4FBC-A13F-255B60E3A1B3}" destId="{5926B775-E8A7-48C4-9878-9E8616045D07}" srcOrd="0" destOrd="0" presId="urn:microsoft.com/office/officeart/2005/8/layout/vList2"/>
    <dgm:cxn modelId="{1D1002DD-986E-410A-A729-7FBD670170F6}" type="presOf" srcId="{42C7D4EC-B46E-42F9-9C3C-F980AA23227C}" destId="{012F048C-A631-48E5-8962-2D6BE615F922}" srcOrd="0" destOrd="0" presId="urn:microsoft.com/office/officeart/2005/8/layout/vList2"/>
    <dgm:cxn modelId="{12DB8B01-4E60-4E13-A6A7-FA95C700E465}" type="presOf" srcId="{CBD29A61-ED14-44A2-812D-9AA7849558E7}" destId="{FF0D9076-676B-4DC7-8EB0-676514C2EC0F}" srcOrd="0" destOrd="0" presId="urn:microsoft.com/office/officeart/2005/8/layout/vList2"/>
    <dgm:cxn modelId="{3C5F80BD-D331-42D7-875C-952C3D186C6F}" type="presParOf" srcId="{012F048C-A631-48E5-8962-2D6BE615F922}" destId="{FF0D9076-676B-4DC7-8EB0-676514C2EC0F}" srcOrd="0" destOrd="0" presId="urn:microsoft.com/office/officeart/2005/8/layout/vList2"/>
    <dgm:cxn modelId="{C943F294-11B2-480F-B3E3-5CE8A9A20FFD}" type="presParOf" srcId="{012F048C-A631-48E5-8962-2D6BE615F922}" destId="{C465098B-4E35-401B-A04A-8D68296233DC}" srcOrd="1" destOrd="0" presId="urn:microsoft.com/office/officeart/2005/8/layout/vList2"/>
    <dgm:cxn modelId="{B2F432BD-F6E4-41F7-A0B6-217C184AB8BD}" type="presParOf" srcId="{012F048C-A631-48E5-8962-2D6BE615F922}" destId="{5926B775-E8A7-48C4-9878-9E8616045D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04480F-73F8-498D-B51D-5E801648E58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208E0AD-5D51-4893-AA48-84A082BD9C06}">
      <dgm:prSet phldrT="[Text]" custT="1"/>
      <dgm:spPr>
        <a:solidFill>
          <a:srgbClr val="B125A0"/>
        </a:solidFill>
      </dgm:spPr>
      <dgm:t>
        <a:bodyPr/>
        <a:lstStyle/>
        <a:p>
          <a:r>
            <a:rPr lang="en-US" sz="2800" b="0" dirty="0" err="1" smtClean="0">
              <a:latin typeface="Times New Roman" pitchFamily="18" charset="0"/>
              <a:cs typeface="Times New Roman" pitchFamily="18" charset="0"/>
            </a:rPr>
            <a:t>Giải</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pháp</a:t>
          </a:r>
          <a:r>
            <a:rPr lang="en-US" sz="2800" b="0" dirty="0" smtClean="0">
              <a:latin typeface="Times New Roman" pitchFamily="18" charset="0"/>
              <a:cs typeface="Times New Roman" pitchFamily="18" charset="0"/>
            </a:rPr>
            <a:t> vi </a:t>
          </a:r>
          <a:r>
            <a:rPr lang="en-US" sz="2800" b="0" dirty="0" err="1" smtClean="0">
              <a:latin typeface="Times New Roman" pitchFamily="18" charset="0"/>
              <a:cs typeface="Times New Roman" pitchFamily="18" charset="0"/>
            </a:rPr>
            <a:t>phạm</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bản</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quyền</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sở</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hữu</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trí</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tuệ</a:t>
          </a:r>
          <a:r>
            <a:rPr lang="en-US" sz="2800" b="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dgm:t>
    </dgm:pt>
    <dgm:pt modelId="{E6C17C5E-3A2D-4F2D-B4EC-B6DED1030A90}" type="parTrans" cxnId="{EFA55B3B-E3F5-4457-9583-1E529251FE25}">
      <dgm:prSet/>
      <dgm:spPr/>
      <dgm:t>
        <a:bodyPr/>
        <a:lstStyle/>
        <a:p>
          <a:endParaRPr lang="en-US"/>
        </a:p>
      </dgm:t>
    </dgm:pt>
    <dgm:pt modelId="{ECCB239F-3830-42DF-B9E7-4E74CEFF1556}" type="sibTrans" cxnId="{EFA55B3B-E3F5-4457-9583-1E529251FE25}">
      <dgm:prSet/>
      <dgm:spPr/>
      <dgm:t>
        <a:bodyPr/>
        <a:lstStyle/>
        <a:p>
          <a:endParaRPr lang="en-US"/>
        </a:p>
      </dgm:t>
    </dgm:pt>
    <dgm:pt modelId="{EF99773B-0070-4F91-B5BE-6F67B5EBBE68}">
      <dgm:prSet phldrT="[Text]" custT="1"/>
      <dgm:spPr>
        <a:solidFill>
          <a:srgbClr val="00B050"/>
        </a:solidFill>
      </dgm:spPr>
      <dgm:t>
        <a:bodyPr/>
        <a:lstStyle/>
        <a:p>
          <a:r>
            <a:rPr lang="en-US" sz="2400" b="0" dirty="0" err="1" smtClean="0">
              <a:solidFill>
                <a:srgbClr val="FF0000"/>
              </a:solidFill>
            </a:rPr>
            <a:t>Trái</a:t>
          </a:r>
          <a:r>
            <a:rPr lang="en-US" sz="2400" b="0" dirty="0" smtClean="0">
              <a:solidFill>
                <a:srgbClr val="FF0000"/>
              </a:solidFill>
            </a:rPr>
            <a:t> </a:t>
          </a:r>
          <a:r>
            <a:rPr lang="en-US" sz="2400" b="0" dirty="0" err="1" smtClean="0">
              <a:solidFill>
                <a:srgbClr val="FF0000"/>
              </a:solidFill>
            </a:rPr>
            <a:t>với</a:t>
          </a:r>
          <a:r>
            <a:rPr lang="en-US" sz="2400" b="0" dirty="0" smtClean="0">
              <a:solidFill>
                <a:srgbClr val="FF0000"/>
              </a:solidFill>
            </a:rPr>
            <a:t> </a:t>
          </a:r>
          <a:r>
            <a:rPr lang="en-US" sz="2400" b="0" dirty="0" err="1" smtClean="0">
              <a:solidFill>
                <a:srgbClr val="FF0000"/>
              </a:solidFill>
            </a:rPr>
            <a:t>thuần</a:t>
          </a:r>
          <a:r>
            <a:rPr lang="en-US" sz="2400" b="0" dirty="0" smtClean="0">
              <a:solidFill>
                <a:srgbClr val="FF0000"/>
              </a:solidFill>
            </a:rPr>
            <a:t> </a:t>
          </a:r>
          <a:r>
            <a:rPr lang="en-US" sz="2400" b="0" dirty="0" err="1" smtClean="0">
              <a:solidFill>
                <a:srgbClr val="FF0000"/>
              </a:solidFill>
            </a:rPr>
            <a:t>phong</a:t>
          </a:r>
          <a:r>
            <a:rPr lang="en-US" sz="2400" b="0" dirty="0" smtClean="0">
              <a:solidFill>
                <a:srgbClr val="FF0000"/>
              </a:solidFill>
            </a:rPr>
            <a:t> </a:t>
          </a:r>
          <a:r>
            <a:rPr lang="en-US" sz="2400" b="0" dirty="0" err="1" smtClean="0">
              <a:solidFill>
                <a:srgbClr val="FF0000"/>
              </a:solidFill>
            </a:rPr>
            <a:t>mỹ</a:t>
          </a:r>
          <a:r>
            <a:rPr lang="en-US" sz="2400" b="0" dirty="0" smtClean="0">
              <a:solidFill>
                <a:srgbClr val="FF0000"/>
              </a:solidFill>
            </a:rPr>
            <a:t> </a:t>
          </a:r>
          <a:r>
            <a:rPr lang="en-US" sz="2400" b="0" dirty="0" err="1" smtClean="0">
              <a:solidFill>
                <a:srgbClr val="FF0000"/>
              </a:solidFill>
            </a:rPr>
            <a:t>tục</a:t>
          </a:r>
          <a:r>
            <a:rPr lang="en-US" sz="2400" b="0" dirty="0" smtClean="0">
              <a:solidFill>
                <a:srgbClr val="FF0000"/>
              </a:solidFill>
            </a:rPr>
            <a:t>.</a:t>
          </a:r>
          <a:endParaRPr lang="en-US" sz="2400" dirty="0">
            <a:solidFill>
              <a:srgbClr val="FF0000"/>
            </a:solidFill>
          </a:endParaRPr>
        </a:p>
      </dgm:t>
    </dgm:pt>
    <dgm:pt modelId="{A31E6C51-9FFB-462A-BB69-8559EE336C1E}" type="parTrans" cxnId="{8C3278F1-FCC2-4F98-B7C1-57C57FB523BC}">
      <dgm:prSet/>
      <dgm:spPr/>
      <dgm:t>
        <a:bodyPr/>
        <a:lstStyle/>
        <a:p>
          <a:endParaRPr lang="en-US"/>
        </a:p>
      </dgm:t>
    </dgm:pt>
    <dgm:pt modelId="{95B44547-1708-4224-A776-65560DC84744}" type="sibTrans" cxnId="{8C3278F1-FCC2-4F98-B7C1-57C57FB523BC}">
      <dgm:prSet/>
      <dgm:spPr/>
      <dgm:t>
        <a:bodyPr/>
        <a:lstStyle/>
        <a:p>
          <a:endParaRPr lang="en-US"/>
        </a:p>
      </dgm:t>
    </dgm:pt>
    <dgm:pt modelId="{9FBAD704-5D3E-4488-80CD-DAC3BC000273}">
      <dgm:prSet phldrT="[Text]" phldr="1"/>
      <dgm:spPr/>
      <dgm:t>
        <a:bodyPr/>
        <a:lstStyle/>
        <a:p>
          <a:endParaRPr lang="en-US"/>
        </a:p>
      </dgm:t>
    </dgm:pt>
    <dgm:pt modelId="{2D34EF37-0310-4CA5-A42F-ECF2F2D25BB8}" type="parTrans" cxnId="{B437747B-1AF6-4786-835F-0B054EC9F7D2}">
      <dgm:prSet/>
      <dgm:spPr/>
      <dgm:t>
        <a:bodyPr/>
        <a:lstStyle/>
        <a:p>
          <a:endParaRPr lang="en-US"/>
        </a:p>
      </dgm:t>
    </dgm:pt>
    <dgm:pt modelId="{9A232666-5015-44A4-9087-AC5B9AB0C7A5}" type="sibTrans" cxnId="{B437747B-1AF6-4786-835F-0B054EC9F7D2}">
      <dgm:prSet/>
      <dgm:spPr/>
      <dgm:t>
        <a:bodyPr/>
        <a:lstStyle/>
        <a:p>
          <a:endParaRPr lang="en-US"/>
        </a:p>
      </dgm:t>
    </dgm:pt>
    <dgm:pt modelId="{70F35AE2-85D7-42CD-98A8-CC5265C18329}">
      <dgm:prSet phldrT="[Text]" phldr="1"/>
      <dgm:spPr/>
      <dgm:t>
        <a:bodyPr/>
        <a:lstStyle/>
        <a:p>
          <a:endParaRPr lang="en-US" dirty="0"/>
        </a:p>
      </dgm:t>
    </dgm:pt>
    <dgm:pt modelId="{90CC32F1-6FBB-481D-8477-D0E3D60969A1}" type="parTrans" cxnId="{5DBD0520-C2CC-4B70-B8E3-57EADC503D23}">
      <dgm:prSet/>
      <dgm:spPr/>
      <dgm:t>
        <a:bodyPr/>
        <a:lstStyle/>
        <a:p>
          <a:endParaRPr lang="en-US"/>
        </a:p>
      </dgm:t>
    </dgm:pt>
    <dgm:pt modelId="{AA2E0414-F561-4FE5-9B7C-672A0777BF26}" type="sibTrans" cxnId="{5DBD0520-C2CC-4B70-B8E3-57EADC503D23}">
      <dgm:prSet/>
      <dgm:spPr/>
      <dgm:t>
        <a:bodyPr/>
        <a:lstStyle/>
        <a:p>
          <a:endParaRPr lang="en-US"/>
        </a:p>
      </dgm:t>
    </dgm:pt>
    <dgm:pt modelId="{C7CB5C0F-34C1-4637-9CEB-B37652AA305E}">
      <dgm:prSet phldrT="[Text]" custT="1"/>
      <dgm:spPr/>
      <dgm:t>
        <a:bodyPr/>
        <a:lstStyle/>
        <a:p>
          <a:r>
            <a:rPr lang="en-US" sz="2400" b="0" dirty="0" err="1" smtClean="0">
              <a:solidFill>
                <a:schemeClr val="tx1"/>
              </a:solidFill>
              <a:latin typeface="Times New Roman" pitchFamily="18" charset="0"/>
              <a:cs typeface="Times New Roman" pitchFamily="18" charset="0"/>
            </a:rPr>
            <a:t>Đã</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đoạt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giải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thưởng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Sáng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tạo</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Kỹ</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thuật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cao</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cấp</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tỉnh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ngành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trung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ương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trở</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lên</a:t>
          </a:r>
          <a:r>
            <a:rPr lang="en-US" sz="2400" b="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6BF25E7A-C3E5-41FA-AE61-4D45A4D52718}" type="sibTrans" cxnId="{69BB1AF2-9E00-46CF-8D0B-997ED6876F92}">
      <dgm:prSet/>
      <dgm:spPr/>
      <dgm:t>
        <a:bodyPr/>
        <a:lstStyle/>
        <a:p>
          <a:endParaRPr lang="en-US"/>
        </a:p>
      </dgm:t>
    </dgm:pt>
    <dgm:pt modelId="{06886C2A-A84C-47D6-9F41-501830C3F5EC}" type="parTrans" cxnId="{69BB1AF2-9E00-46CF-8D0B-997ED6876F92}">
      <dgm:prSet/>
      <dgm:spPr/>
      <dgm:t>
        <a:bodyPr/>
        <a:lstStyle/>
        <a:p>
          <a:endParaRPr lang="en-US"/>
        </a:p>
      </dgm:t>
    </dgm:pt>
    <dgm:pt modelId="{BFE9D97D-7187-49EC-B568-FA0499FAE904}" type="pres">
      <dgm:prSet presAssocID="{2804480F-73F8-498D-B51D-5E801648E582}" presName="Name0" presStyleCnt="0">
        <dgm:presLayoutVars>
          <dgm:dir/>
          <dgm:animLvl val="lvl"/>
          <dgm:resizeHandles val="exact"/>
        </dgm:presLayoutVars>
      </dgm:prSet>
      <dgm:spPr/>
      <dgm:t>
        <a:bodyPr/>
        <a:lstStyle/>
        <a:p>
          <a:endParaRPr lang="en-US"/>
        </a:p>
      </dgm:t>
    </dgm:pt>
    <dgm:pt modelId="{ECD96FC4-8E79-42C9-B44E-424FFE12A52D}" type="pres">
      <dgm:prSet presAssocID="{2804480F-73F8-498D-B51D-5E801648E582}" presName="tSp" presStyleCnt="0"/>
      <dgm:spPr/>
    </dgm:pt>
    <dgm:pt modelId="{5D89965D-29AA-4A80-B27B-0B5F3FE0E6E6}" type="pres">
      <dgm:prSet presAssocID="{2804480F-73F8-498D-B51D-5E801648E582}" presName="bSp" presStyleCnt="0"/>
      <dgm:spPr/>
    </dgm:pt>
    <dgm:pt modelId="{E3846F9A-CAF7-4F02-8D3B-A852F5CD8EE9}" type="pres">
      <dgm:prSet presAssocID="{2804480F-73F8-498D-B51D-5E801648E582}" presName="process" presStyleCnt="0"/>
      <dgm:spPr/>
    </dgm:pt>
    <dgm:pt modelId="{A85CAD4E-E7E3-4164-A03F-855F82D98F26}" type="pres">
      <dgm:prSet presAssocID="{C7CB5C0F-34C1-4637-9CEB-B37652AA305E}" presName="composite1" presStyleCnt="0"/>
      <dgm:spPr/>
    </dgm:pt>
    <dgm:pt modelId="{AD0B63D7-7435-48AE-B5A7-374A8DFC68B5}" type="pres">
      <dgm:prSet presAssocID="{C7CB5C0F-34C1-4637-9CEB-B37652AA305E}" presName="dummyNode1" presStyleLbl="node1" presStyleIdx="0" presStyleCnt="3"/>
      <dgm:spPr/>
    </dgm:pt>
    <dgm:pt modelId="{41AE3302-7F80-40AD-A8E7-F955D8EF9C16}" type="pres">
      <dgm:prSet presAssocID="{C7CB5C0F-34C1-4637-9CEB-B37652AA305E}" presName="childNode1" presStyleLbl="bgAcc1" presStyleIdx="0" presStyleCnt="3" custLinFactNeighborX="-134" custLinFactNeighborY="-54178">
        <dgm:presLayoutVars>
          <dgm:bulletEnabled val="1"/>
        </dgm:presLayoutVars>
      </dgm:prSet>
      <dgm:spPr/>
      <dgm:t>
        <a:bodyPr/>
        <a:lstStyle/>
        <a:p>
          <a:endParaRPr lang="en-US"/>
        </a:p>
      </dgm:t>
    </dgm:pt>
    <dgm:pt modelId="{BEB42647-955E-423B-95BC-B20BFEB09DDB}" type="pres">
      <dgm:prSet presAssocID="{C7CB5C0F-34C1-4637-9CEB-B37652AA305E}" presName="childNode1tx" presStyleLbl="bgAcc1" presStyleIdx="0" presStyleCnt="3">
        <dgm:presLayoutVars>
          <dgm:bulletEnabled val="1"/>
        </dgm:presLayoutVars>
      </dgm:prSet>
      <dgm:spPr/>
      <dgm:t>
        <a:bodyPr/>
        <a:lstStyle/>
        <a:p>
          <a:endParaRPr lang="en-US"/>
        </a:p>
      </dgm:t>
    </dgm:pt>
    <dgm:pt modelId="{13C82CDD-C677-4EAE-8B56-64FCC6C0FA70}" type="pres">
      <dgm:prSet presAssocID="{C7CB5C0F-34C1-4637-9CEB-B37652AA305E}" presName="parentNode1" presStyleLbl="node1" presStyleIdx="0" presStyleCnt="3" custScaleX="126889" custScaleY="285415" custLinFactY="-100000" custLinFactNeighborX="-11731" custLinFactNeighborY="-121685">
        <dgm:presLayoutVars>
          <dgm:chMax val="1"/>
          <dgm:bulletEnabled val="1"/>
        </dgm:presLayoutVars>
      </dgm:prSet>
      <dgm:spPr/>
      <dgm:t>
        <a:bodyPr/>
        <a:lstStyle/>
        <a:p>
          <a:endParaRPr lang="en-US"/>
        </a:p>
      </dgm:t>
    </dgm:pt>
    <dgm:pt modelId="{4AC3DD51-30AE-4777-95D7-92CE2AEBD71F}" type="pres">
      <dgm:prSet presAssocID="{C7CB5C0F-34C1-4637-9CEB-B37652AA305E}" presName="connSite1" presStyleCnt="0"/>
      <dgm:spPr/>
    </dgm:pt>
    <dgm:pt modelId="{3224B8B7-FE96-4D3D-847E-B26AF118FEB8}" type="pres">
      <dgm:prSet presAssocID="{6BF25E7A-C3E5-41FA-AE61-4D45A4D52718}" presName="Name9" presStyleLbl="sibTrans2D1" presStyleIdx="0" presStyleCnt="2"/>
      <dgm:spPr/>
      <dgm:t>
        <a:bodyPr/>
        <a:lstStyle/>
        <a:p>
          <a:endParaRPr lang="en-US"/>
        </a:p>
      </dgm:t>
    </dgm:pt>
    <dgm:pt modelId="{76A48819-EAB9-4BCD-BC68-EBEC3E2D63F7}" type="pres">
      <dgm:prSet presAssocID="{3208E0AD-5D51-4893-AA48-84A082BD9C06}" presName="composite2" presStyleCnt="0"/>
      <dgm:spPr/>
    </dgm:pt>
    <dgm:pt modelId="{E44839BD-AEC5-4CDF-AA3D-5367421DA4DF}" type="pres">
      <dgm:prSet presAssocID="{3208E0AD-5D51-4893-AA48-84A082BD9C06}" presName="dummyNode2" presStyleLbl="node1" presStyleIdx="0" presStyleCnt="3"/>
      <dgm:spPr/>
    </dgm:pt>
    <dgm:pt modelId="{004B9EDE-6DEF-4FA8-BA91-C44739244DAF}" type="pres">
      <dgm:prSet presAssocID="{3208E0AD-5D51-4893-AA48-84A082BD9C06}" presName="childNode2" presStyleLbl="bgAcc1" presStyleIdx="1" presStyleCnt="3">
        <dgm:presLayoutVars>
          <dgm:bulletEnabled val="1"/>
        </dgm:presLayoutVars>
      </dgm:prSet>
      <dgm:spPr/>
      <dgm:t>
        <a:bodyPr/>
        <a:lstStyle/>
        <a:p>
          <a:endParaRPr lang="en-US"/>
        </a:p>
      </dgm:t>
    </dgm:pt>
    <dgm:pt modelId="{B8176DB9-857A-4411-9350-BA05D03218F8}" type="pres">
      <dgm:prSet presAssocID="{3208E0AD-5D51-4893-AA48-84A082BD9C06}" presName="childNode2tx" presStyleLbl="bgAcc1" presStyleIdx="1" presStyleCnt="3">
        <dgm:presLayoutVars>
          <dgm:bulletEnabled val="1"/>
        </dgm:presLayoutVars>
      </dgm:prSet>
      <dgm:spPr/>
      <dgm:t>
        <a:bodyPr/>
        <a:lstStyle/>
        <a:p>
          <a:endParaRPr lang="en-US"/>
        </a:p>
      </dgm:t>
    </dgm:pt>
    <dgm:pt modelId="{8E5E5DFB-CC7D-4C8B-A4F4-569FBDA8F34A}" type="pres">
      <dgm:prSet presAssocID="{3208E0AD-5D51-4893-AA48-84A082BD9C06}" presName="parentNode2" presStyleLbl="node1" presStyleIdx="1" presStyleCnt="3" custScaleX="182151" custScaleY="157311" custLinFactY="14293" custLinFactNeighborX="20552" custLinFactNeighborY="100000">
        <dgm:presLayoutVars>
          <dgm:chMax val="0"/>
          <dgm:bulletEnabled val="1"/>
        </dgm:presLayoutVars>
      </dgm:prSet>
      <dgm:spPr/>
      <dgm:t>
        <a:bodyPr/>
        <a:lstStyle/>
        <a:p>
          <a:endParaRPr lang="en-US"/>
        </a:p>
      </dgm:t>
    </dgm:pt>
    <dgm:pt modelId="{FA244E1D-C3EA-41DA-91F3-C0C7202B193A}" type="pres">
      <dgm:prSet presAssocID="{3208E0AD-5D51-4893-AA48-84A082BD9C06}" presName="connSite2" presStyleCnt="0"/>
      <dgm:spPr/>
    </dgm:pt>
    <dgm:pt modelId="{DD61CEF8-FFAF-466C-ADA0-AC1355F72910}" type="pres">
      <dgm:prSet presAssocID="{ECCB239F-3830-42DF-B9E7-4E74CEFF1556}" presName="Name18" presStyleLbl="sibTrans2D1" presStyleIdx="1" presStyleCnt="2"/>
      <dgm:spPr/>
      <dgm:t>
        <a:bodyPr/>
        <a:lstStyle/>
        <a:p>
          <a:endParaRPr lang="en-US"/>
        </a:p>
      </dgm:t>
    </dgm:pt>
    <dgm:pt modelId="{A96D8B21-BCFF-4D8B-BB9B-44A2D08F1D30}" type="pres">
      <dgm:prSet presAssocID="{EF99773B-0070-4F91-B5BE-6F67B5EBBE68}" presName="composite1" presStyleCnt="0"/>
      <dgm:spPr/>
    </dgm:pt>
    <dgm:pt modelId="{2153B72E-A479-4747-B691-2688AE3867DA}" type="pres">
      <dgm:prSet presAssocID="{EF99773B-0070-4F91-B5BE-6F67B5EBBE68}" presName="dummyNode1" presStyleLbl="node1" presStyleIdx="1" presStyleCnt="3"/>
      <dgm:spPr/>
    </dgm:pt>
    <dgm:pt modelId="{B2632F6B-BB6B-41C3-82E1-B823C353E5F3}" type="pres">
      <dgm:prSet presAssocID="{EF99773B-0070-4F91-B5BE-6F67B5EBBE68}" presName="childNode1" presStyleLbl="bgAcc1" presStyleIdx="2" presStyleCnt="3" custLinFactY="12854" custLinFactNeighborX="18142" custLinFactNeighborY="100000">
        <dgm:presLayoutVars>
          <dgm:bulletEnabled val="1"/>
        </dgm:presLayoutVars>
      </dgm:prSet>
      <dgm:spPr/>
      <dgm:t>
        <a:bodyPr/>
        <a:lstStyle/>
        <a:p>
          <a:endParaRPr lang="en-US"/>
        </a:p>
      </dgm:t>
    </dgm:pt>
    <dgm:pt modelId="{BD0BADFA-30EE-425E-9B6E-F8296BFCEC4D}" type="pres">
      <dgm:prSet presAssocID="{EF99773B-0070-4F91-B5BE-6F67B5EBBE68}" presName="childNode1tx" presStyleLbl="bgAcc1" presStyleIdx="2" presStyleCnt="3">
        <dgm:presLayoutVars>
          <dgm:bulletEnabled val="1"/>
        </dgm:presLayoutVars>
      </dgm:prSet>
      <dgm:spPr/>
      <dgm:t>
        <a:bodyPr/>
        <a:lstStyle/>
        <a:p>
          <a:endParaRPr lang="en-US"/>
        </a:p>
      </dgm:t>
    </dgm:pt>
    <dgm:pt modelId="{F29813F1-2548-4D86-B609-A2FBCF618D56}" type="pres">
      <dgm:prSet presAssocID="{EF99773B-0070-4F91-B5BE-6F67B5EBBE68}" presName="parentNode1" presStyleLbl="node1" presStyleIdx="2" presStyleCnt="3" custScaleX="109596" custScaleY="237182" custLinFactY="48584" custLinFactNeighborX="207" custLinFactNeighborY="100000">
        <dgm:presLayoutVars>
          <dgm:chMax val="1"/>
          <dgm:bulletEnabled val="1"/>
        </dgm:presLayoutVars>
      </dgm:prSet>
      <dgm:spPr/>
      <dgm:t>
        <a:bodyPr/>
        <a:lstStyle/>
        <a:p>
          <a:endParaRPr lang="en-US"/>
        </a:p>
      </dgm:t>
    </dgm:pt>
    <dgm:pt modelId="{541EC902-2967-4D9B-8352-95F4E02DEE45}" type="pres">
      <dgm:prSet presAssocID="{EF99773B-0070-4F91-B5BE-6F67B5EBBE68}" presName="connSite1" presStyleCnt="0"/>
      <dgm:spPr/>
    </dgm:pt>
  </dgm:ptLst>
  <dgm:cxnLst>
    <dgm:cxn modelId="{510619F5-232F-4E56-AC28-0CD47EB9ED57}" type="presOf" srcId="{2804480F-73F8-498D-B51D-5E801648E582}" destId="{BFE9D97D-7187-49EC-B568-FA0499FAE904}" srcOrd="0" destOrd="0" presId="urn:microsoft.com/office/officeart/2005/8/layout/hProcess4"/>
    <dgm:cxn modelId="{EFA55B3B-E3F5-4457-9583-1E529251FE25}" srcId="{2804480F-73F8-498D-B51D-5E801648E582}" destId="{3208E0AD-5D51-4893-AA48-84A082BD9C06}" srcOrd="1" destOrd="0" parTransId="{E6C17C5E-3A2D-4F2D-B4EC-B6DED1030A90}" sibTransId="{ECCB239F-3830-42DF-B9E7-4E74CEFF1556}"/>
    <dgm:cxn modelId="{62C4A39C-23C1-45B1-98EF-4A928453E613}" type="presOf" srcId="{C7CB5C0F-34C1-4637-9CEB-B37652AA305E}" destId="{13C82CDD-C677-4EAE-8B56-64FCC6C0FA70}" srcOrd="0" destOrd="0" presId="urn:microsoft.com/office/officeart/2005/8/layout/hProcess4"/>
    <dgm:cxn modelId="{B437747B-1AF6-4786-835F-0B054EC9F7D2}" srcId="{EF99773B-0070-4F91-B5BE-6F67B5EBBE68}" destId="{9FBAD704-5D3E-4488-80CD-DAC3BC000273}" srcOrd="0" destOrd="0" parTransId="{2D34EF37-0310-4CA5-A42F-ECF2F2D25BB8}" sibTransId="{9A232666-5015-44A4-9087-AC5B9AB0C7A5}"/>
    <dgm:cxn modelId="{BFB9AC13-A2FC-4330-A837-4EFD34E86E30}" type="presOf" srcId="{6BF25E7A-C3E5-41FA-AE61-4D45A4D52718}" destId="{3224B8B7-FE96-4D3D-847E-B26AF118FEB8}" srcOrd="0" destOrd="0" presId="urn:microsoft.com/office/officeart/2005/8/layout/hProcess4"/>
    <dgm:cxn modelId="{5D5DAA74-27C1-4141-93DC-7AB6CFB2D80C}" type="presOf" srcId="{9FBAD704-5D3E-4488-80CD-DAC3BC000273}" destId="{B2632F6B-BB6B-41C3-82E1-B823C353E5F3}" srcOrd="0" destOrd="0" presId="urn:microsoft.com/office/officeart/2005/8/layout/hProcess4"/>
    <dgm:cxn modelId="{69BB1AF2-9E00-46CF-8D0B-997ED6876F92}" srcId="{2804480F-73F8-498D-B51D-5E801648E582}" destId="{C7CB5C0F-34C1-4637-9CEB-B37652AA305E}" srcOrd="0" destOrd="0" parTransId="{06886C2A-A84C-47D6-9F41-501830C3F5EC}" sibTransId="{6BF25E7A-C3E5-41FA-AE61-4D45A4D52718}"/>
    <dgm:cxn modelId="{5FB3FDB0-E639-4A86-8669-7DB7D668F7BA}" type="presOf" srcId="{3208E0AD-5D51-4893-AA48-84A082BD9C06}" destId="{8E5E5DFB-CC7D-4C8B-A4F4-569FBDA8F34A}" srcOrd="0" destOrd="0" presId="urn:microsoft.com/office/officeart/2005/8/layout/hProcess4"/>
    <dgm:cxn modelId="{FF851CCA-4175-47FE-AFAC-79076583DEC5}" type="presOf" srcId="{ECCB239F-3830-42DF-B9E7-4E74CEFF1556}" destId="{DD61CEF8-FFAF-466C-ADA0-AC1355F72910}" srcOrd="0" destOrd="0" presId="urn:microsoft.com/office/officeart/2005/8/layout/hProcess4"/>
    <dgm:cxn modelId="{299E93BA-A04A-4B4B-ABFC-626679DB2FDB}" type="presOf" srcId="{70F35AE2-85D7-42CD-98A8-CC5265C18329}" destId="{B2632F6B-BB6B-41C3-82E1-B823C353E5F3}" srcOrd="0" destOrd="1" presId="urn:microsoft.com/office/officeart/2005/8/layout/hProcess4"/>
    <dgm:cxn modelId="{3AF70AD1-444E-42DF-85D0-88F5E4B9A887}" type="presOf" srcId="{EF99773B-0070-4F91-B5BE-6F67B5EBBE68}" destId="{F29813F1-2548-4D86-B609-A2FBCF618D56}" srcOrd="0" destOrd="0" presId="urn:microsoft.com/office/officeart/2005/8/layout/hProcess4"/>
    <dgm:cxn modelId="{8C3278F1-FCC2-4F98-B7C1-57C57FB523BC}" srcId="{2804480F-73F8-498D-B51D-5E801648E582}" destId="{EF99773B-0070-4F91-B5BE-6F67B5EBBE68}" srcOrd="2" destOrd="0" parTransId="{A31E6C51-9FFB-462A-BB69-8559EE336C1E}" sibTransId="{95B44547-1708-4224-A776-65560DC84744}"/>
    <dgm:cxn modelId="{BEC85363-85CC-4609-A198-2EC2EB955DCF}" type="presOf" srcId="{9FBAD704-5D3E-4488-80CD-DAC3BC000273}" destId="{BD0BADFA-30EE-425E-9B6E-F8296BFCEC4D}" srcOrd="1" destOrd="0" presId="urn:microsoft.com/office/officeart/2005/8/layout/hProcess4"/>
    <dgm:cxn modelId="{5DBD0520-C2CC-4B70-B8E3-57EADC503D23}" srcId="{EF99773B-0070-4F91-B5BE-6F67B5EBBE68}" destId="{70F35AE2-85D7-42CD-98A8-CC5265C18329}" srcOrd="1" destOrd="0" parTransId="{90CC32F1-6FBB-481D-8477-D0E3D60969A1}" sibTransId="{AA2E0414-F561-4FE5-9B7C-672A0777BF26}"/>
    <dgm:cxn modelId="{20FC7477-13EE-4238-95EF-3224341EAF34}" type="presOf" srcId="{70F35AE2-85D7-42CD-98A8-CC5265C18329}" destId="{BD0BADFA-30EE-425E-9B6E-F8296BFCEC4D}" srcOrd="1" destOrd="1" presId="urn:microsoft.com/office/officeart/2005/8/layout/hProcess4"/>
    <dgm:cxn modelId="{628BB707-964F-4D7A-988E-022CC0006979}" type="presParOf" srcId="{BFE9D97D-7187-49EC-B568-FA0499FAE904}" destId="{ECD96FC4-8E79-42C9-B44E-424FFE12A52D}" srcOrd="0" destOrd="0" presId="urn:microsoft.com/office/officeart/2005/8/layout/hProcess4"/>
    <dgm:cxn modelId="{BB68C19B-41D2-4C09-BBF2-9B89024128AA}" type="presParOf" srcId="{BFE9D97D-7187-49EC-B568-FA0499FAE904}" destId="{5D89965D-29AA-4A80-B27B-0B5F3FE0E6E6}" srcOrd="1" destOrd="0" presId="urn:microsoft.com/office/officeart/2005/8/layout/hProcess4"/>
    <dgm:cxn modelId="{85A1B9AD-F5B8-4721-999E-79388AC9F683}" type="presParOf" srcId="{BFE9D97D-7187-49EC-B568-FA0499FAE904}" destId="{E3846F9A-CAF7-4F02-8D3B-A852F5CD8EE9}" srcOrd="2" destOrd="0" presId="urn:microsoft.com/office/officeart/2005/8/layout/hProcess4"/>
    <dgm:cxn modelId="{E0714E79-41C0-4431-9400-3963365E1902}" type="presParOf" srcId="{E3846F9A-CAF7-4F02-8D3B-A852F5CD8EE9}" destId="{A85CAD4E-E7E3-4164-A03F-855F82D98F26}" srcOrd="0" destOrd="0" presId="urn:microsoft.com/office/officeart/2005/8/layout/hProcess4"/>
    <dgm:cxn modelId="{8CDF1D60-DB5D-49AB-B120-0BCF18E867FA}" type="presParOf" srcId="{A85CAD4E-E7E3-4164-A03F-855F82D98F26}" destId="{AD0B63D7-7435-48AE-B5A7-374A8DFC68B5}" srcOrd="0" destOrd="0" presId="urn:microsoft.com/office/officeart/2005/8/layout/hProcess4"/>
    <dgm:cxn modelId="{123FB9F5-F599-477A-8DC7-C13B0A484F88}" type="presParOf" srcId="{A85CAD4E-E7E3-4164-A03F-855F82D98F26}" destId="{41AE3302-7F80-40AD-A8E7-F955D8EF9C16}" srcOrd="1" destOrd="0" presId="urn:microsoft.com/office/officeart/2005/8/layout/hProcess4"/>
    <dgm:cxn modelId="{598B996E-E7F5-4062-9DDE-D4DF578F0EBA}" type="presParOf" srcId="{A85CAD4E-E7E3-4164-A03F-855F82D98F26}" destId="{BEB42647-955E-423B-95BC-B20BFEB09DDB}" srcOrd="2" destOrd="0" presId="urn:microsoft.com/office/officeart/2005/8/layout/hProcess4"/>
    <dgm:cxn modelId="{63DF42FF-C2B9-46E4-8FB3-2EEB935820C0}" type="presParOf" srcId="{A85CAD4E-E7E3-4164-A03F-855F82D98F26}" destId="{13C82CDD-C677-4EAE-8B56-64FCC6C0FA70}" srcOrd="3" destOrd="0" presId="urn:microsoft.com/office/officeart/2005/8/layout/hProcess4"/>
    <dgm:cxn modelId="{ACC29AC0-2BEE-48DB-9F84-0C0F0E433B7E}" type="presParOf" srcId="{A85CAD4E-E7E3-4164-A03F-855F82D98F26}" destId="{4AC3DD51-30AE-4777-95D7-92CE2AEBD71F}" srcOrd="4" destOrd="0" presId="urn:microsoft.com/office/officeart/2005/8/layout/hProcess4"/>
    <dgm:cxn modelId="{10B20250-B720-41B1-B5C4-CCEF86605E5D}" type="presParOf" srcId="{E3846F9A-CAF7-4F02-8D3B-A852F5CD8EE9}" destId="{3224B8B7-FE96-4D3D-847E-B26AF118FEB8}" srcOrd="1" destOrd="0" presId="urn:microsoft.com/office/officeart/2005/8/layout/hProcess4"/>
    <dgm:cxn modelId="{5675034E-9F3F-4995-8591-E1830ED6E744}" type="presParOf" srcId="{E3846F9A-CAF7-4F02-8D3B-A852F5CD8EE9}" destId="{76A48819-EAB9-4BCD-BC68-EBEC3E2D63F7}" srcOrd="2" destOrd="0" presId="urn:microsoft.com/office/officeart/2005/8/layout/hProcess4"/>
    <dgm:cxn modelId="{6EA9D91B-A0EA-4E3B-A2BC-E1C31A95C9F1}" type="presParOf" srcId="{76A48819-EAB9-4BCD-BC68-EBEC3E2D63F7}" destId="{E44839BD-AEC5-4CDF-AA3D-5367421DA4DF}" srcOrd="0" destOrd="0" presId="urn:microsoft.com/office/officeart/2005/8/layout/hProcess4"/>
    <dgm:cxn modelId="{96BAEFF5-E39E-4702-82A0-F662FD1C4E0F}" type="presParOf" srcId="{76A48819-EAB9-4BCD-BC68-EBEC3E2D63F7}" destId="{004B9EDE-6DEF-4FA8-BA91-C44739244DAF}" srcOrd="1" destOrd="0" presId="urn:microsoft.com/office/officeart/2005/8/layout/hProcess4"/>
    <dgm:cxn modelId="{53F4B9D3-670B-4F53-8933-541C07D4ACBF}" type="presParOf" srcId="{76A48819-EAB9-4BCD-BC68-EBEC3E2D63F7}" destId="{B8176DB9-857A-4411-9350-BA05D03218F8}" srcOrd="2" destOrd="0" presId="urn:microsoft.com/office/officeart/2005/8/layout/hProcess4"/>
    <dgm:cxn modelId="{109ED78A-9726-4BBE-AEAD-54FA720BEC64}" type="presParOf" srcId="{76A48819-EAB9-4BCD-BC68-EBEC3E2D63F7}" destId="{8E5E5DFB-CC7D-4C8B-A4F4-569FBDA8F34A}" srcOrd="3" destOrd="0" presId="urn:microsoft.com/office/officeart/2005/8/layout/hProcess4"/>
    <dgm:cxn modelId="{8F3A600B-751F-4785-9453-F0143F40599C}" type="presParOf" srcId="{76A48819-EAB9-4BCD-BC68-EBEC3E2D63F7}" destId="{FA244E1D-C3EA-41DA-91F3-C0C7202B193A}" srcOrd="4" destOrd="0" presId="urn:microsoft.com/office/officeart/2005/8/layout/hProcess4"/>
    <dgm:cxn modelId="{B3645FB8-F385-4ED2-BA6F-5980A822AAC8}" type="presParOf" srcId="{E3846F9A-CAF7-4F02-8D3B-A852F5CD8EE9}" destId="{DD61CEF8-FFAF-466C-ADA0-AC1355F72910}" srcOrd="3" destOrd="0" presId="urn:microsoft.com/office/officeart/2005/8/layout/hProcess4"/>
    <dgm:cxn modelId="{ACCD881E-D1D4-4D7F-8273-1065F98D2746}" type="presParOf" srcId="{E3846F9A-CAF7-4F02-8D3B-A852F5CD8EE9}" destId="{A96D8B21-BCFF-4D8B-BB9B-44A2D08F1D30}" srcOrd="4" destOrd="0" presId="urn:microsoft.com/office/officeart/2005/8/layout/hProcess4"/>
    <dgm:cxn modelId="{E48E0FAB-7433-451F-B234-0DDD5CD532F9}" type="presParOf" srcId="{A96D8B21-BCFF-4D8B-BB9B-44A2D08F1D30}" destId="{2153B72E-A479-4747-B691-2688AE3867DA}" srcOrd="0" destOrd="0" presId="urn:microsoft.com/office/officeart/2005/8/layout/hProcess4"/>
    <dgm:cxn modelId="{B82EC200-56C3-44BC-B367-B05A533CA3D5}" type="presParOf" srcId="{A96D8B21-BCFF-4D8B-BB9B-44A2D08F1D30}" destId="{B2632F6B-BB6B-41C3-82E1-B823C353E5F3}" srcOrd="1" destOrd="0" presId="urn:microsoft.com/office/officeart/2005/8/layout/hProcess4"/>
    <dgm:cxn modelId="{3E51DD24-CB6B-4E29-A013-4FA2073CE73A}" type="presParOf" srcId="{A96D8B21-BCFF-4D8B-BB9B-44A2D08F1D30}" destId="{BD0BADFA-30EE-425E-9B6E-F8296BFCEC4D}" srcOrd="2" destOrd="0" presId="urn:microsoft.com/office/officeart/2005/8/layout/hProcess4"/>
    <dgm:cxn modelId="{7A02539A-F32A-4784-937B-D82EACF815C3}" type="presParOf" srcId="{A96D8B21-BCFF-4D8B-BB9B-44A2D08F1D30}" destId="{F29813F1-2548-4D86-B609-A2FBCF618D56}" srcOrd="3" destOrd="0" presId="urn:microsoft.com/office/officeart/2005/8/layout/hProcess4"/>
    <dgm:cxn modelId="{2508C981-59EB-4462-9E46-17C7D9D9EA4B}" type="presParOf" srcId="{A96D8B21-BCFF-4D8B-BB9B-44A2D08F1D30}" destId="{541EC902-2967-4D9B-8352-95F4E02DEE4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CF373C-B272-42CF-AF59-A83A6F32F3D8}"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1BF95682-F565-4770-9A75-ECB2EE0AAEA5}">
      <dgm:prSet phldrT="[Text]" custT="1"/>
      <dgm:spPr/>
      <dgm:t>
        <a:bodyPr/>
        <a:lstStyle/>
        <a:p>
          <a:pPr marL="0" indent="0"/>
          <a:r>
            <a:rPr lang="en-US" sz="2200" b="1" dirty="0" smtClean="0">
              <a:solidFill>
                <a:schemeClr val="bg1"/>
              </a:solidFill>
              <a:latin typeface="Times New Roman" pitchFamily="18" charset="0"/>
              <a:cs typeface="Times New Roman" pitchFamily="18" charset="0"/>
            </a:rPr>
            <a:t>4. </a:t>
          </a:r>
          <a:r>
            <a:rPr lang="en-US" sz="2200" b="1" dirty="0" err="1" smtClean="0">
              <a:solidFill>
                <a:schemeClr val="bg1"/>
              </a:solidFill>
              <a:latin typeface="Times New Roman" pitchFamily="18" charset="0"/>
              <a:cs typeface="Times New Roman" pitchFamily="18" charset="0"/>
            </a:rPr>
            <a:t>Ảnh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tác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giả</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ảnh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mô</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hình</a:t>
          </a:r>
          <a:r>
            <a:rPr lang="en-US" sz="2200" b="1" dirty="0" smtClean="0">
              <a:solidFill>
                <a:schemeClr val="bg1"/>
              </a:solidFill>
              <a:latin typeface="Times New Roman" pitchFamily="18" charset="0"/>
              <a:cs typeface="Times New Roman" pitchFamily="18" charset="0"/>
            </a:rPr>
            <a:t>, File </a:t>
          </a:r>
          <a:r>
            <a:rPr lang="en-US" sz="2200" b="1" dirty="0" err="1" smtClean="0">
              <a:solidFill>
                <a:schemeClr val="bg1"/>
              </a:solidFill>
              <a:latin typeface="Times New Roman" pitchFamily="18" charset="0"/>
              <a:cs typeface="Times New Roman" pitchFamily="18" charset="0"/>
            </a:rPr>
            <a:t>mềm</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hồ</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sơ</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dự</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thi</a:t>
          </a:r>
          <a:r>
            <a:rPr lang="en-US" sz="2200" b="1" dirty="0" smtClean="0">
              <a:solidFill>
                <a:schemeClr val="bg1"/>
              </a:solidFill>
              <a:latin typeface="Times New Roman" pitchFamily="18" charset="0"/>
              <a:cs typeface="Times New Roman" pitchFamily="18" charset="0"/>
            </a:rPr>
            <a:t> </a:t>
          </a:r>
          <a:endParaRPr lang="en-US" sz="2200" b="1" dirty="0">
            <a:solidFill>
              <a:schemeClr val="bg1"/>
            </a:solidFill>
            <a:latin typeface="Times New Roman" pitchFamily="18" charset="0"/>
            <a:cs typeface="Times New Roman" pitchFamily="18" charset="0"/>
          </a:endParaRPr>
        </a:p>
      </dgm:t>
    </dgm:pt>
    <dgm:pt modelId="{1A45C1C5-B5AC-4CC1-8BD7-E2FAF07F43DB}" type="parTrans" cxnId="{FBC0DAD7-C20F-49F2-9BC7-C6E91B9B368C}">
      <dgm:prSet/>
      <dgm:spPr/>
      <dgm:t>
        <a:bodyPr/>
        <a:lstStyle/>
        <a:p>
          <a:endParaRPr lang="en-US"/>
        </a:p>
      </dgm:t>
    </dgm:pt>
    <dgm:pt modelId="{DDCFBAAC-23AF-4B21-8B51-9AF8ED01023F}" type="sibTrans" cxnId="{FBC0DAD7-C20F-49F2-9BC7-C6E91B9B368C}">
      <dgm:prSet/>
      <dgm:spPr/>
      <dgm:t>
        <a:bodyPr/>
        <a:lstStyle/>
        <a:p>
          <a:endParaRPr lang="en-US"/>
        </a:p>
      </dgm:t>
    </dgm:pt>
    <dgm:pt modelId="{520A1A6A-4AA2-49E2-A7EB-5DF74E10A920}">
      <dgm:prSet phldrT="[Text]" custT="1"/>
      <dgm:spPr/>
      <dgm:t>
        <a:bodyPr/>
        <a:lstStyle/>
        <a:p>
          <a:endParaRPr lang="en-US" sz="2000" b="1" dirty="0" smtClean="0">
            <a:solidFill>
              <a:schemeClr val="tx1"/>
            </a:solidFill>
            <a:latin typeface="Times New Roman" pitchFamily="18" charset="0"/>
            <a:cs typeface="Times New Roman" pitchFamily="18" charset="0"/>
          </a:endParaRPr>
        </a:p>
        <a:p>
          <a:endParaRPr lang="en-US" sz="2000" b="1" dirty="0" smtClean="0">
            <a:solidFill>
              <a:schemeClr val="tx1"/>
            </a:solidFill>
            <a:latin typeface="Times New Roman" pitchFamily="18" charset="0"/>
            <a:cs typeface="Times New Roman" pitchFamily="18" charset="0"/>
          </a:endParaRPr>
        </a:p>
        <a:p>
          <a:r>
            <a:rPr lang="en-US" sz="2000" b="1" dirty="0" smtClean="0">
              <a:solidFill>
                <a:schemeClr val="tx1"/>
              </a:solidFill>
              <a:latin typeface="Times New Roman" pitchFamily="18" charset="0"/>
              <a:cs typeface="Times New Roman" pitchFamily="18" charset="0"/>
            </a:rPr>
            <a:t>3. </a:t>
          </a:r>
          <a:r>
            <a:rPr lang="en-US" sz="2000" b="1" dirty="0" err="1" smtClean="0">
              <a:solidFill>
                <a:schemeClr val="tx1"/>
              </a:solidFill>
              <a:latin typeface="Times New Roman" pitchFamily="18" charset="0"/>
              <a:cs typeface="Times New Roman" pitchFamily="18" charset="0"/>
            </a:rPr>
            <a:t>Bản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toàn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văn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giải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pháp</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từ</a:t>
          </a:r>
          <a:r>
            <a:rPr lang="en-US" sz="2000" b="1" dirty="0" smtClean="0">
              <a:solidFill>
                <a:schemeClr val="tx1"/>
              </a:solidFill>
              <a:latin typeface="Times New Roman" pitchFamily="18" charset="0"/>
              <a:cs typeface="Times New Roman" pitchFamily="18" charset="0"/>
            </a:rPr>
            <a:t> ≤15 ≥ 70 </a:t>
          </a:r>
          <a:r>
            <a:rPr lang="en-US" sz="2000" b="1" dirty="0" err="1" smtClean="0">
              <a:solidFill>
                <a:schemeClr val="tx1"/>
              </a:solidFill>
              <a:latin typeface="Times New Roman" pitchFamily="18" charset="0"/>
              <a:cs typeface="Times New Roman" pitchFamily="18" charset="0"/>
            </a:rPr>
            <a:t>tr</a:t>
          </a:r>
          <a:r>
            <a:rPr lang="en-US" sz="2000" b="1" dirty="0" smtClean="0">
              <a:solidFill>
                <a:schemeClr val="tx1"/>
              </a:solidFill>
              <a:latin typeface="Times New Roman" pitchFamily="18" charset="0"/>
              <a:cs typeface="Times New Roman" pitchFamily="18" charset="0"/>
            </a:rPr>
            <a:t>)</a:t>
          </a:r>
          <a:br>
            <a:rPr lang="en-US" sz="2000" b="1" dirty="0" smtClean="0">
              <a:solidFill>
                <a:schemeClr val="tx1"/>
              </a:solidFill>
              <a:latin typeface="Times New Roman" pitchFamily="18" charset="0"/>
              <a:cs typeface="Times New Roman" pitchFamily="18" charset="0"/>
            </a:rPr>
          </a:br>
          <a:endParaRPr lang="en-US" sz="2000" b="1" dirty="0">
            <a:solidFill>
              <a:schemeClr val="tx1"/>
            </a:solidFill>
            <a:latin typeface="Times New Roman" pitchFamily="18" charset="0"/>
            <a:cs typeface="Times New Roman" pitchFamily="18" charset="0"/>
          </a:endParaRPr>
        </a:p>
      </dgm:t>
    </dgm:pt>
    <dgm:pt modelId="{FAFF5E73-8F08-4824-B785-429E36C53079}" type="parTrans" cxnId="{FB9063F0-3373-453A-8A9C-3A81F779DE13}">
      <dgm:prSet/>
      <dgm:spPr/>
      <dgm:t>
        <a:bodyPr/>
        <a:lstStyle/>
        <a:p>
          <a:endParaRPr lang="en-US"/>
        </a:p>
      </dgm:t>
    </dgm:pt>
    <dgm:pt modelId="{1ADEA89D-3135-41D7-8222-88A9F68D537F}" type="sibTrans" cxnId="{FB9063F0-3373-453A-8A9C-3A81F779DE13}">
      <dgm:prSet/>
      <dgm:spPr/>
      <dgm:t>
        <a:bodyPr/>
        <a:lstStyle/>
        <a:p>
          <a:endParaRPr lang="en-US"/>
        </a:p>
      </dgm:t>
    </dgm:pt>
    <dgm:pt modelId="{55C17906-8A3E-49FE-9CE4-0CCD43A27E98}">
      <dgm:prSet phldrT="[Text]" custLinFactNeighborX="17752" custLinFactNeighborY="-614"/>
      <dgm:spPr/>
      <dgm:t>
        <a:bodyPr/>
        <a:lstStyle/>
        <a:p>
          <a:endParaRPr lang="en-US"/>
        </a:p>
      </dgm:t>
    </dgm:pt>
    <dgm:pt modelId="{81413481-3316-4798-A793-D117F03D4D15}" type="sibTrans" cxnId="{4C91CA9A-73C6-44ED-9B83-B4D7D24070CD}">
      <dgm:prSet/>
      <dgm:spPr/>
      <dgm:t>
        <a:bodyPr/>
        <a:lstStyle/>
        <a:p>
          <a:endParaRPr lang="en-US"/>
        </a:p>
      </dgm:t>
    </dgm:pt>
    <dgm:pt modelId="{DE8EC816-7A13-4A53-A74A-49C1DFDC1229}" type="parTrans" cxnId="{4C91CA9A-73C6-44ED-9B83-B4D7D24070CD}">
      <dgm:prSet/>
      <dgm:spPr/>
      <dgm:t>
        <a:bodyPr/>
        <a:lstStyle/>
        <a:p>
          <a:endParaRPr lang="en-US"/>
        </a:p>
      </dgm:t>
    </dgm:pt>
    <dgm:pt modelId="{7A3EEB29-9ECC-44D9-A052-4F14A92D5AB9}">
      <dgm:prSet phldrT="[Text]" custLinFactNeighborX="17752" custLinFactNeighborY="-614"/>
      <dgm:spPr/>
      <dgm:t>
        <a:bodyPr/>
        <a:lstStyle/>
        <a:p>
          <a:endParaRPr lang="en-US"/>
        </a:p>
      </dgm:t>
    </dgm:pt>
    <dgm:pt modelId="{6B0C9C59-FA41-479E-A266-0F738307E04A}" type="sibTrans" cxnId="{665BF046-77A6-46D8-A684-E464FC576AD2}">
      <dgm:prSet/>
      <dgm:spPr/>
      <dgm:t>
        <a:bodyPr/>
        <a:lstStyle/>
        <a:p>
          <a:endParaRPr lang="en-US"/>
        </a:p>
      </dgm:t>
    </dgm:pt>
    <dgm:pt modelId="{3C38783F-BDCB-4104-BCF9-213807D1A6E6}" type="parTrans" cxnId="{665BF046-77A6-46D8-A684-E464FC576AD2}">
      <dgm:prSet/>
      <dgm:spPr/>
      <dgm:t>
        <a:bodyPr/>
        <a:lstStyle/>
        <a:p>
          <a:endParaRPr lang="en-US"/>
        </a:p>
      </dgm:t>
    </dgm:pt>
    <dgm:pt modelId="{2A7BC1AC-5AC7-4652-B92E-328E3321A293}">
      <dgm:prSet phldrT="[Text]" phldr="1"/>
      <dgm:spPr/>
      <dgm:t>
        <a:bodyPr/>
        <a:lstStyle/>
        <a:p>
          <a:endParaRPr lang="en-US"/>
        </a:p>
      </dgm:t>
    </dgm:pt>
    <dgm:pt modelId="{33A52E05-1A9B-412E-83B9-A634A359C1FE}" type="sibTrans" cxnId="{597AE97A-D243-43F7-98A3-DFA919D721F8}">
      <dgm:prSet/>
      <dgm:spPr/>
      <dgm:t>
        <a:bodyPr/>
        <a:lstStyle/>
        <a:p>
          <a:endParaRPr lang="en-US"/>
        </a:p>
      </dgm:t>
    </dgm:pt>
    <dgm:pt modelId="{D3CE8EFD-90DE-43E7-B4EE-96AB0FE2FF0D}" type="parTrans" cxnId="{597AE97A-D243-43F7-98A3-DFA919D721F8}">
      <dgm:prSet/>
      <dgm:spPr/>
      <dgm:t>
        <a:bodyPr/>
        <a:lstStyle/>
        <a:p>
          <a:endParaRPr lang="en-US"/>
        </a:p>
      </dgm:t>
    </dgm:pt>
    <dgm:pt modelId="{CFB3C9FF-64FD-40CE-B655-9A71854096BB}">
      <dgm:prSet phldrT="[Text]" custT="1"/>
      <dgm:spPr/>
      <dgm:t>
        <a:bodyPr/>
        <a:lstStyle/>
        <a:p>
          <a:endParaRPr lang="en-US" sz="2000" b="1" dirty="0" smtClean="0">
            <a:solidFill>
              <a:schemeClr val="bg1"/>
            </a:solidFill>
            <a:latin typeface="Times New Roman" pitchFamily="18" charset="0"/>
            <a:cs typeface="Times New Roman" pitchFamily="18" charset="0"/>
          </a:endParaRPr>
        </a:p>
        <a:p>
          <a:r>
            <a:rPr lang="en-US" sz="2000" b="1" dirty="0" smtClean="0">
              <a:solidFill>
                <a:schemeClr val="bg1"/>
              </a:solidFill>
              <a:latin typeface="Times New Roman" pitchFamily="18" charset="0"/>
              <a:cs typeface="Times New Roman" pitchFamily="18" charset="0"/>
            </a:rPr>
            <a:t>2. </a:t>
          </a:r>
          <a:r>
            <a:rPr lang="en-US" sz="2000" b="1" dirty="0" err="1" smtClean="0">
              <a:solidFill>
                <a:schemeClr val="bg1"/>
              </a:solidFill>
              <a:latin typeface="Times New Roman" pitchFamily="18" charset="0"/>
              <a:cs typeface="Times New Roman" pitchFamily="18" charset="0"/>
            </a:rPr>
            <a:t>Bản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tóm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tắt</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giải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pháp</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từ</a:t>
          </a:r>
          <a:r>
            <a:rPr lang="en-US" sz="2000" b="1" dirty="0" smtClean="0">
              <a:solidFill>
                <a:schemeClr val="bg1"/>
              </a:solidFill>
              <a:latin typeface="Times New Roman" pitchFamily="18" charset="0"/>
              <a:cs typeface="Times New Roman" pitchFamily="18" charset="0"/>
            </a:rPr>
            <a:t> 3 – 4  </a:t>
          </a:r>
          <a:r>
            <a:rPr lang="en-US" sz="2000" b="1" dirty="0" err="1" smtClean="0">
              <a:solidFill>
                <a:schemeClr val="bg1"/>
              </a:solidFill>
              <a:latin typeface="Times New Roman" pitchFamily="18" charset="0"/>
              <a:cs typeface="Times New Roman" pitchFamily="18" charset="0"/>
            </a:rPr>
            <a:t>tr</a:t>
          </a:r>
          <a:r>
            <a:rPr lang="en-US" sz="2000" b="1" dirty="0" smtClean="0">
              <a:solidFill>
                <a:schemeClr val="bg1"/>
              </a:solidFill>
              <a:latin typeface="Times New Roman" pitchFamily="18" charset="0"/>
              <a:cs typeface="Times New Roman" pitchFamily="18" charset="0"/>
            </a:rPr>
            <a:t>)</a:t>
          </a:r>
          <a:br>
            <a:rPr lang="en-US" sz="2000" b="1" dirty="0" smtClean="0">
              <a:solidFill>
                <a:schemeClr val="bg1"/>
              </a:solidFill>
              <a:latin typeface="Times New Roman" pitchFamily="18" charset="0"/>
              <a:cs typeface="Times New Roman" pitchFamily="18" charset="0"/>
            </a:rPr>
          </a:br>
          <a:endParaRPr lang="en-US" sz="2000" b="1" dirty="0">
            <a:solidFill>
              <a:schemeClr val="bg1"/>
            </a:solidFill>
            <a:latin typeface="Times New Roman" pitchFamily="18" charset="0"/>
            <a:cs typeface="Times New Roman" pitchFamily="18" charset="0"/>
          </a:endParaRPr>
        </a:p>
      </dgm:t>
    </dgm:pt>
    <dgm:pt modelId="{FA97EC60-91C3-4833-9B61-1723D0AAFFDC}" type="sibTrans" cxnId="{A8BCF6B1-7C77-46FE-A7FB-0AB24088F4D3}">
      <dgm:prSet/>
      <dgm:spPr/>
      <dgm:t>
        <a:bodyPr/>
        <a:lstStyle/>
        <a:p>
          <a:endParaRPr lang="en-US"/>
        </a:p>
      </dgm:t>
    </dgm:pt>
    <dgm:pt modelId="{86471426-BCBB-46FC-8D38-3C2419951F29}" type="parTrans" cxnId="{A8BCF6B1-7C77-46FE-A7FB-0AB24088F4D3}">
      <dgm:prSet/>
      <dgm:spPr/>
      <dgm:t>
        <a:bodyPr/>
        <a:lstStyle/>
        <a:p>
          <a:endParaRPr lang="en-US"/>
        </a:p>
      </dgm:t>
    </dgm:pt>
    <dgm:pt modelId="{2146A72C-B957-45F3-83B7-DBDBA8057425}">
      <dgm:prSet custT="1"/>
      <dgm:spPr/>
      <dgm:t>
        <a:bodyPr/>
        <a:lstStyle/>
        <a:p>
          <a:r>
            <a:rPr lang="en-US" sz="2000" b="1" dirty="0" smtClean="0">
              <a:solidFill>
                <a:schemeClr val="tx1"/>
              </a:solidFill>
              <a:latin typeface="Times New Roman" pitchFamily="18" charset="0"/>
              <a:cs typeface="Times New Roman" pitchFamily="18" charset="0"/>
            </a:rPr>
            <a:t> 1. </a:t>
          </a:r>
          <a:r>
            <a:rPr lang="en-US" sz="2000" b="1" dirty="0" err="1" smtClean="0">
              <a:solidFill>
                <a:schemeClr val="tx1"/>
              </a:solidFill>
              <a:latin typeface="Times New Roman" pitchFamily="18" charset="0"/>
              <a:cs typeface="Times New Roman" pitchFamily="18" charset="0"/>
            </a:rPr>
            <a:t>Phiếu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đăng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ký</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dự</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theo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mẫu</a:t>
          </a:r>
          <a:r>
            <a:rPr lang="en-US" sz="2000" b="1" dirty="0" smtClean="0">
              <a:solidFill>
                <a:schemeClr val="tx1"/>
              </a:solidFill>
              <a:latin typeface="Times New Roman" pitchFamily="18" charset="0"/>
              <a:cs typeface="Times New Roman" pitchFamily="18" charset="0"/>
            </a:rPr>
            <a:t>)</a:t>
          </a:r>
          <a:br>
            <a:rPr lang="en-US" sz="2000" b="1" dirty="0" smtClean="0">
              <a:solidFill>
                <a:schemeClr val="tx1"/>
              </a:solidFill>
              <a:latin typeface="Times New Roman" pitchFamily="18" charset="0"/>
              <a:cs typeface="Times New Roman" pitchFamily="18" charset="0"/>
            </a:rPr>
          </a:br>
          <a:endParaRPr lang="en-US" sz="2000" b="1" dirty="0">
            <a:solidFill>
              <a:schemeClr val="tx1"/>
            </a:solidFill>
            <a:latin typeface="Times New Roman" pitchFamily="18" charset="0"/>
            <a:cs typeface="Times New Roman" pitchFamily="18" charset="0"/>
          </a:endParaRPr>
        </a:p>
      </dgm:t>
    </dgm:pt>
    <dgm:pt modelId="{CA6CF287-3EC5-461A-9E02-79CF527CDB2D}" type="sibTrans" cxnId="{7D6FA77D-DFB1-4925-8615-73940C398C7A}">
      <dgm:prSet/>
      <dgm:spPr/>
      <dgm:t>
        <a:bodyPr/>
        <a:lstStyle/>
        <a:p>
          <a:endParaRPr lang="en-US"/>
        </a:p>
      </dgm:t>
    </dgm:pt>
    <dgm:pt modelId="{05F3597E-CDEA-41D4-811F-700F79B2A472}" type="parTrans" cxnId="{7D6FA77D-DFB1-4925-8615-73940C398C7A}">
      <dgm:prSet/>
      <dgm:spPr/>
      <dgm:t>
        <a:bodyPr/>
        <a:lstStyle/>
        <a:p>
          <a:endParaRPr lang="en-US"/>
        </a:p>
      </dgm:t>
    </dgm:pt>
    <dgm:pt modelId="{0077C1EF-1ED8-4634-9390-900A77A2BEF0}" type="pres">
      <dgm:prSet presAssocID="{D9CF373C-B272-42CF-AF59-A83A6F32F3D8}" presName="cycleMatrixDiagram" presStyleCnt="0">
        <dgm:presLayoutVars>
          <dgm:chMax val="1"/>
          <dgm:dir/>
          <dgm:animLvl val="lvl"/>
          <dgm:resizeHandles val="exact"/>
        </dgm:presLayoutVars>
      </dgm:prSet>
      <dgm:spPr/>
      <dgm:t>
        <a:bodyPr/>
        <a:lstStyle/>
        <a:p>
          <a:endParaRPr lang="en-US"/>
        </a:p>
      </dgm:t>
    </dgm:pt>
    <dgm:pt modelId="{43430AAD-C49C-4664-AC7E-BAE5D07CBDF3}" type="pres">
      <dgm:prSet presAssocID="{D9CF373C-B272-42CF-AF59-A83A6F32F3D8}" presName="children" presStyleCnt="0"/>
      <dgm:spPr/>
      <dgm:t>
        <a:bodyPr/>
        <a:lstStyle/>
        <a:p>
          <a:endParaRPr lang="en-US"/>
        </a:p>
      </dgm:t>
    </dgm:pt>
    <dgm:pt modelId="{E4CDB09C-9974-4741-945E-F734633A4F91}" type="pres">
      <dgm:prSet presAssocID="{D9CF373C-B272-42CF-AF59-A83A6F32F3D8}" presName="childPlaceholder" presStyleCnt="0"/>
      <dgm:spPr/>
      <dgm:t>
        <a:bodyPr/>
        <a:lstStyle/>
        <a:p>
          <a:endParaRPr lang="en-US"/>
        </a:p>
      </dgm:t>
    </dgm:pt>
    <dgm:pt modelId="{07935834-B460-4C82-A45A-624C19A4C6DB}" type="pres">
      <dgm:prSet presAssocID="{D9CF373C-B272-42CF-AF59-A83A6F32F3D8}" presName="circle" presStyleCnt="0"/>
      <dgm:spPr/>
      <dgm:t>
        <a:bodyPr/>
        <a:lstStyle/>
        <a:p>
          <a:endParaRPr lang="en-US"/>
        </a:p>
      </dgm:t>
    </dgm:pt>
    <dgm:pt modelId="{6D7DAB89-AB86-4406-BAD7-A0C613FE1DC3}" type="pres">
      <dgm:prSet presAssocID="{D9CF373C-B272-42CF-AF59-A83A6F32F3D8}" presName="quadrant1" presStyleLbl="node1" presStyleIdx="0" presStyleCnt="4" custScaleX="143943" custScaleY="142830">
        <dgm:presLayoutVars>
          <dgm:chMax val="1"/>
          <dgm:bulletEnabled val="1"/>
        </dgm:presLayoutVars>
      </dgm:prSet>
      <dgm:spPr/>
      <dgm:t>
        <a:bodyPr/>
        <a:lstStyle/>
        <a:p>
          <a:endParaRPr lang="en-US"/>
        </a:p>
      </dgm:t>
    </dgm:pt>
    <dgm:pt modelId="{E257D5CE-C13B-4474-8798-8F3FDA639000}" type="pres">
      <dgm:prSet presAssocID="{D9CF373C-B272-42CF-AF59-A83A6F32F3D8}" presName="quadrant2" presStyleLbl="node1" presStyleIdx="1" presStyleCnt="4" custScaleX="133103" custScaleY="130876" custLinFactNeighborX="25091" custLinFactNeighborY="-3089">
        <dgm:presLayoutVars>
          <dgm:chMax val="1"/>
          <dgm:bulletEnabled val="1"/>
        </dgm:presLayoutVars>
      </dgm:prSet>
      <dgm:spPr/>
      <dgm:t>
        <a:bodyPr/>
        <a:lstStyle/>
        <a:p>
          <a:endParaRPr lang="en-US"/>
        </a:p>
      </dgm:t>
    </dgm:pt>
    <dgm:pt modelId="{8B58E643-671E-434A-82B5-F7EE15E0FD7C}" type="pres">
      <dgm:prSet presAssocID="{D9CF373C-B272-42CF-AF59-A83A6F32F3D8}" presName="quadrant3" presStyleLbl="node1" presStyleIdx="2" presStyleCnt="4" custScaleX="126998" custScaleY="119876" custLinFactNeighborX="21732" custLinFactNeighborY="20564">
        <dgm:presLayoutVars>
          <dgm:chMax val="1"/>
          <dgm:bulletEnabled val="1"/>
        </dgm:presLayoutVars>
      </dgm:prSet>
      <dgm:spPr/>
      <dgm:t>
        <a:bodyPr/>
        <a:lstStyle/>
        <a:p>
          <a:endParaRPr lang="en-US"/>
        </a:p>
      </dgm:t>
    </dgm:pt>
    <dgm:pt modelId="{F14C9A5E-29F9-4DEE-99F2-A88BCE5CF2B3}" type="pres">
      <dgm:prSet presAssocID="{D9CF373C-B272-42CF-AF59-A83A6F32F3D8}" presName="quadrant4" presStyleLbl="node1" presStyleIdx="3" presStyleCnt="4" custScaleX="124480" custScaleY="122519" custLinFactNeighborX="-3685" custLinFactNeighborY="26093">
        <dgm:presLayoutVars>
          <dgm:chMax val="1"/>
          <dgm:bulletEnabled val="1"/>
        </dgm:presLayoutVars>
      </dgm:prSet>
      <dgm:spPr/>
      <dgm:t>
        <a:bodyPr/>
        <a:lstStyle/>
        <a:p>
          <a:endParaRPr lang="en-US"/>
        </a:p>
      </dgm:t>
    </dgm:pt>
    <dgm:pt modelId="{E3FEE5FA-D338-46EF-B382-58055266A5DE}" type="pres">
      <dgm:prSet presAssocID="{D9CF373C-B272-42CF-AF59-A83A6F32F3D8}" presName="quadrantPlaceholder" presStyleCnt="0"/>
      <dgm:spPr/>
      <dgm:t>
        <a:bodyPr/>
        <a:lstStyle/>
        <a:p>
          <a:endParaRPr lang="en-US"/>
        </a:p>
      </dgm:t>
    </dgm:pt>
    <dgm:pt modelId="{C4270065-3C49-4F2A-8332-9CE0229A96C1}" type="pres">
      <dgm:prSet presAssocID="{D9CF373C-B272-42CF-AF59-A83A6F32F3D8}" presName="center1" presStyleLbl="fgShp" presStyleIdx="0" presStyleCnt="2" custLinFactNeighborX="50000" custLinFactNeighborY="50589"/>
      <dgm:spPr/>
      <dgm:t>
        <a:bodyPr/>
        <a:lstStyle/>
        <a:p>
          <a:endParaRPr lang="en-US"/>
        </a:p>
      </dgm:t>
    </dgm:pt>
    <dgm:pt modelId="{8816BC19-8B03-4B13-A94C-9BA22485C95A}" type="pres">
      <dgm:prSet presAssocID="{D9CF373C-B272-42CF-AF59-A83A6F32F3D8}" presName="center2" presStyleLbl="fgShp" presStyleIdx="1" presStyleCnt="2" custLinFactNeighborX="37032" custLinFactNeighborY="56869"/>
      <dgm:spPr/>
      <dgm:t>
        <a:bodyPr/>
        <a:lstStyle/>
        <a:p>
          <a:endParaRPr lang="en-US"/>
        </a:p>
      </dgm:t>
    </dgm:pt>
  </dgm:ptLst>
  <dgm:cxnLst>
    <dgm:cxn modelId="{FBC0DAD7-C20F-49F2-9BC7-C6E91B9B368C}" srcId="{D9CF373C-B272-42CF-AF59-A83A6F32F3D8}" destId="{1BF95682-F565-4770-9A75-ECB2EE0AAEA5}" srcOrd="0" destOrd="0" parTransId="{1A45C1C5-B5AC-4CC1-8BD7-E2FAF07F43DB}" sibTransId="{DDCFBAAC-23AF-4B21-8B51-9AF8ED01023F}"/>
    <dgm:cxn modelId="{4AB61120-E2E2-48C5-929D-65953BF8EE05}" type="presOf" srcId="{2146A72C-B957-45F3-83B7-DBDBA8057425}" destId="{E257D5CE-C13B-4474-8798-8F3FDA639000}" srcOrd="0" destOrd="0" presId="urn:microsoft.com/office/officeart/2005/8/layout/cycle4#1"/>
    <dgm:cxn modelId="{18A6A8AB-9B6F-4DA4-9629-3C0585D827AE}" type="presOf" srcId="{520A1A6A-4AA2-49E2-A7EB-5DF74E10A920}" destId="{F14C9A5E-29F9-4DEE-99F2-A88BCE5CF2B3}" srcOrd="0" destOrd="0" presId="urn:microsoft.com/office/officeart/2005/8/layout/cycle4#1"/>
    <dgm:cxn modelId="{7D6FA77D-DFB1-4925-8615-73940C398C7A}" srcId="{D9CF373C-B272-42CF-AF59-A83A6F32F3D8}" destId="{2146A72C-B957-45F3-83B7-DBDBA8057425}" srcOrd="1" destOrd="0" parTransId="{05F3597E-CDEA-41D4-811F-700F79B2A472}" sibTransId="{CA6CF287-3EC5-461A-9E02-79CF527CDB2D}"/>
    <dgm:cxn modelId="{8F3AFAE3-12DF-48AD-A0ED-DE44B4F1451C}" type="presOf" srcId="{1BF95682-F565-4770-9A75-ECB2EE0AAEA5}" destId="{6D7DAB89-AB86-4406-BAD7-A0C613FE1DC3}" srcOrd="0" destOrd="0" presId="urn:microsoft.com/office/officeart/2005/8/layout/cycle4#1"/>
    <dgm:cxn modelId="{E4629DDB-F17B-413C-B247-90A93859FA60}" type="presOf" srcId="{D9CF373C-B272-42CF-AF59-A83A6F32F3D8}" destId="{0077C1EF-1ED8-4634-9390-900A77A2BEF0}" srcOrd="0" destOrd="0" presId="urn:microsoft.com/office/officeart/2005/8/layout/cycle4#1"/>
    <dgm:cxn modelId="{4C91CA9A-73C6-44ED-9B83-B4D7D24070CD}" srcId="{D9CF373C-B272-42CF-AF59-A83A6F32F3D8}" destId="{55C17906-8A3E-49FE-9CE4-0CCD43A27E98}" srcOrd="5" destOrd="0" parTransId="{DE8EC816-7A13-4A53-A74A-49C1DFDC1229}" sibTransId="{81413481-3316-4798-A793-D117F03D4D15}"/>
    <dgm:cxn modelId="{FB9063F0-3373-453A-8A9C-3A81F779DE13}" srcId="{D9CF373C-B272-42CF-AF59-A83A6F32F3D8}" destId="{520A1A6A-4AA2-49E2-A7EB-5DF74E10A920}" srcOrd="3" destOrd="0" parTransId="{FAFF5E73-8F08-4824-B785-429E36C53079}" sibTransId="{1ADEA89D-3135-41D7-8222-88A9F68D537F}"/>
    <dgm:cxn modelId="{83DFB375-1E1C-4CC4-90E4-0B59786BE985}" type="presOf" srcId="{CFB3C9FF-64FD-40CE-B655-9A71854096BB}" destId="{8B58E643-671E-434A-82B5-F7EE15E0FD7C}" srcOrd="0" destOrd="0" presId="urn:microsoft.com/office/officeart/2005/8/layout/cycle4#1"/>
    <dgm:cxn modelId="{597AE97A-D243-43F7-98A3-DFA919D721F8}" srcId="{D9CF373C-B272-42CF-AF59-A83A6F32F3D8}" destId="{2A7BC1AC-5AC7-4652-B92E-328E3321A293}" srcOrd="4" destOrd="0" parTransId="{D3CE8EFD-90DE-43E7-B4EE-96AB0FE2FF0D}" sibTransId="{33A52E05-1A9B-412E-83B9-A634A359C1FE}"/>
    <dgm:cxn modelId="{A8BCF6B1-7C77-46FE-A7FB-0AB24088F4D3}" srcId="{D9CF373C-B272-42CF-AF59-A83A6F32F3D8}" destId="{CFB3C9FF-64FD-40CE-B655-9A71854096BB}" srcOrd="2" destOrd="0" parTransId="{86471426-BCBB-46FC-8D38-3C2419951F29}" sibTransId="{FA97EC60-91C3-4833-9B61-1723D0AAFFDC}"/>
    <dgm:cxn modelId="{665BF046-77A6-46D8-A684-E464FC576AD2}" srcId="{D9CF373C-B272-42CF-AF59-A83A6F32F3D8}" destId="{7A3EEB29-9ECC-44D9-A052-4F14A92D5AB9}" srcOrd="6" destOrd="0" parTransId="{3C38783F-BDCB-4104-BCF9-213807D1A6E6}" sibTransId="{6B0C9C59-FA41-479E-A266-0F738307E04A}"/>
    <dgm:cxn modelId="{231B85D3-919E-48F3-A859-33F0729EA768}" type="presParOf" srcId="{0077C1EF-1ED8-4634-9390-900A77A2BEF0}" destId="{43430AAD-C49C-4664-AC7E-BAE5D07CBDF3}" srcOrd="0" destOrd="0" presId="urn:microsoft.com/office/officeart/2005/8/layout/cycle4#1"/>
    <dgm:cxn modelId="{B3C71AE6-A016-4724-97FD-DB2F6D97E2EB}" type="presParOf" srcId="{43430AAD-C49C-4664-AC7E-BAE5D07CBDF3}" destId="{E4CDB09C-9974-4741-945E-F734633A4F91}" srcOrd="0" destOrd="0" presId="urn:microsoft.com/office/officeart/2005/8/layout/cycle4#1"/>
    <dgm:cxn modelId="{87B38C7B-13D5-486E-9AE8-2EA393428275}" type="presParOf" srcId="{0077C1EF-1ED8-4634-9390-900A77A2BEF0}" destId="{07935834-B460-4C82-A45A-624C19A4C6DB}" srcOrd="1" destOrd="0" presId="urn:microsoft.com/office/officeart/2005/8/layout/cycle4#1"/>
    <dgm:cxn modelId="{6CB5149F-A9E7-492A-A2C0-2A6B8EC5C6E1}" type="presParOf" srcId="{07935834-B460-4C82-A45A-624C19A4C6DB}" destId="{6D7DAB89-AB86-4406-BAD7-A0C613FE1DC3}" srcOrd="0" destOrd="0" presId="urn:microsoft.com/office/officeart/2005/8/layout/cycle4#1"/>
    <dgm:cxn modelId="{FD2DBA67-1A44-4D93-9EAF-3A6C2A228C27}" type="presParOf" srcId="{07935834-B460-4C82-A45A-624C19A4C6DB}" destId="{E257D5CE-C13B-4474-8798-8F3FDA639000}" srcOrd="1" destOrd="0" presId="urn:microsoft.com/office/officeart/2005/8/layout/cycle4#1"/>
    <dgm:cxn modelId="{8E98F0F1-CEF0-4DE8-8CF7-123367183A45}" type="presParOf" srcId="{07935834-B460-4C82-A45A-624C19A4C6DB}" destId="{8B58E643-671E-434A-82B5-F7EE15E0FD7C}" srcOrd="2" destOrd="0" presId="urn:microsoft.com/office/officeart/2005/8/layout/cycle4#1"/>
    <dgm:cxn modelId="{9C7543A2-6132-4886-9DA8-3AC28A5570AB}" type="presParOf" srcId="{07935834-B460-4C82-A45A-624C19A4C6DB}" destId="{F14C9A5E-29F9-4DEE-99F2-A88BCE5CF2B3}" srcOrd="3" destOrd="0" presId="urn:microsoft.com/office/officeart/2005/8/layout/cycle4#1"/>
    <dgm:cxn modelId="{298D4E65-DEDF-4AD8-9C78-5B2335D1E344}" type="presParOf" srcId="{07935834-B460-4C82-A45A-624C19A4C6DB}" destId="{E3FEE5FA-D338-46EF-B382-58055266A5DE}" srcOrd="4" destOrd="0" presId="urn:microsoft.com/office/officeart/2005/8/layout/cycle4#1"/>
    <dgm:cxn modelId="{5D4B03A2-3A05-4F19-8B1D-AEC61D916626}" type="presParOf" srcId="{0077C1EF-1ED8-4634-9390-900A77A2BEF0}" destId="{C4270065-3C49-4F2A-8332-9CE0229A96C1}" srcOrd="2" destOrd="0" presId="urn:microsoft.com/office/officeart/2005/8/layout/cycle4#1"/>
    <dgm:cxn modelId="{2DA9CACB-E362-4ACB-9A93-0323D1707368}" type="presParOf" srcId="{0077C1EF-1ED8-4634-9390-900A77A2BEF0}" destId="{8816BC19-8B03-4B13-A94C-9BA22485C95A}"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035238-1048-4650-A3C9-B010F2679167}"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B4EA27A-6210-40A1-A1BB-2849B8B98FE1}">
      <dgm:prSet custT="1"/>
      <dgm:spPr/>
      <dgm:t>
        <a:bodyPr/>
        <a:lstStyle/>
        <a:p>
          <a:r>
            <a:rPr lang="en-US" sz="2000" b="1" dirty="0" smtClean="0">
              <a:solidFill>
                <a:srgbClr val="FFFF00"/>
              </a:solidFill>
              <a:latin typeface="Times New Roman" pitchFamily="18" charset="0"/>
              <a:cs typeface="Times New Roman" pitchFamily="18" charset="0"/>
            </a:rPr>
            <a:t>1. </a:t>
          </a:r>
          <a:r>
            <a:rPr lang="en-US" sz="2000" b="1" dirty="0" err="1" smtClean="0">
              <a:solidFill>
                <a:srgbClr val="FFFF00"/>
              </a:solidFill>
              <a:latin typeface="Times New Roman" pitchFamily="18" charset="0"/>
              <a:cs typeface="Times New Roman" pitchFamily="18" charset="0"/>
            </a:rPr>
            <a:t>Triển</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khai</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nội</a:t>
          </a:r>
          <a:r>
            <a:rPr lang="en-US" sz="2000" b="1" dirty="0" smtClean="0">
              <a:solidFill>
                <a:srgbClr val="FFFF00"/>
              </a:solidFill>
              <a:latin typeface="Times New Roman" pitchFamily="18" charset="0"/>
              <a:cs typeface="Times New Roman" pitchFamily="18" charset="0"/>
            </a:rPr>
            <a:t> dung </a:t>
          </a:r>
          <a:r>
            <a:rPr lang="en-US" sz="2000" b="1" dirty="0" err="1" smtClean="0">
              <a:solidFill>
                <a:srgbClr val="FFFF00"/>
              </a:solidFill>
              <a:latin typeface="Times New Roman" pitchFamily="18" charset="0"/>
              <a:cs typeface="Times New Roman" pitchFamily="18" charset="0"/>
            </a:rPr>
            <a:t>hội</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thi</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cho</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tất</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cả</a:t>
          </a:r>
          <a:r>
            <a:rPr lang="en-US" sz="2000" b="1" dirty="0" smtClean="0">
              <a:solidFill>
                <a:srgbClr val="FFFF00"/>
              </a:solidFill>
              <a:latin typeface="Times New Roman" pitchFamily="18" charset="0"/>
              <a:cs typeface="Times New Roman" pitchFamily="18" charset="0"/>
            </a:rPr>
            <a:t> CBCCVC – NLĐ, ĐV, HV..</a:t>
          </a:r>
          <a:endParaRPr lang="vi-VN" sz="2000" b="1" dirty="0">
            <a:solidFill>
              <a:srgbClr val="FFFF00"/>
            </a:solidFill>
            <a:latin typeface="Times New Roman" pitchFamily="18" charset="0"/>
            <a:cs typeface="Times New Roman" pitchFamily="18" charset="0"/>
          </a:endParaRPr>
        </a:p>
      </dgm:t>
    </dgm:pt>
    <dgm:pt modelId="{EBE2FD75-E18B-46FC-88AC-A4F0B6C3F907}" type="parTrans" cxnId="{6BCB7B56-24FD-461E-A36C-C4477EE14017}">
      <dgm:prSet/>
      <dgm:spPr/>
      <dgm:t>
        <a:bodyPr/>
        <a:lstStyle/>
        <a:p>
          <a:endParaRPr lang="en-US"/>
        </a:p>
      </dgm:t>
    </dgm:pt>
    <dgm:pt modelId="{8BDEB761-C2A0-4E3B-A663-3345C70F00E2}" type="sibTrans" cxnId="{6BCB7B56-24FD-461E-A36C-C4477EE14017}">
      <dgm:prSet/>
      <dgm:spPr/>
      <dgm:t>
        <a:bodyPr/>
        <a:lstStyle/>
        <a:p>
          <a:endParaRPr lang="en-US"/>
        </a:p>
      </dgm:t>
    </dgm:pt>
    <dgm:pt modelId="{280B8040-4F5B-4E83-A92A-57513042DA6F}">
      <dgm:prSet custT="1"/>
      <dgm:spPr>
        <a:solidFill>
          <a:srgbClr val="92D050"/>
        </a:solidFill>
      </dgm:spPr>
      <dgm:t>
        <a:bodyPr/>
        <a:lstStyle/>
        <a:p>
          <a:r>
            <a:rPr lang="en-US" sz="2400" b="1" dirty="0" smtClean="0">
              <a:solidFill>
                <a:srgbClr val="002060"/>
              </a:solidFill>
              <a:latin typeface="Times New Roman" pitchFamily="18" charset="0"/>
              <a:cs typeface="Times New Roman" pitchFamily="18" charset="0"/>
            </a:rPr>
            <a:t>3. </a:t>
          </a:r>
          <a:r>
            <a:rPr lang="en-US" sz="2400" b="1" dirty="0" err="1" smtClean="0">
              <a:solidFill>
                <a:srgbClr val="002060"/>
              </a:solidFill>
              <a:latin typeface="Times New Roman" pitchFamily="18" charset="0"/>
              <a:cs typeface="Times New Roman" pitchFamily="18" charset="0"/>
            </a:rPr>
            <a:t>Tạo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điều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kiện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về</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kinh</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phí</a:t>
          </a:r>
          <a:r>
            <a:rPr lang="en-US" sz="2400" b="1" dirty="0" smtClean="0">
              <a:solidFill>
                <a:srgbClr val="002060"/>
              </a:solidFill>
              <a:latin typeface="Times New Roman" pitchFamily="18" charset="0"/>
              <a:cs typeface="Times New Roman" pitchFamily="18" charset="0"/>
            </a:rPr>
            <a:t>, CSVC, </a:t>
          </a:r>
          <a:r>
            <a:rPr lang="en-US" sz="2400" b="1" dirty="0" err="1" smtClean="0">
              <a:solidFill>
                <a:srgbClr val="002060"/>
              </a:solidFill>
              <a:latin typeface="Times New Roman" pitchFamily="18" charset="0"/>
              <a:cs typeface="Times New Roman" pitchFamily="18" charset="0"/>
            </a:rPr>
            <a:t>phương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tiện</a:t>
          </a:r>
          <a:endParaRPr lang="vi-VN" sz="2400" b="1" dirty="0">
            <a:solidFill>
              <a:srgbClr val="002060"/>
            </a:solidFill>
            <a:latin typeface="Times New Roman" pitchFamily="18" charset="0"/>
            <a:cs typeface="Times New Roman" pitchFamily="18" charset="0"/>
          </a:endParaRPr>
        </a:p>
      </dgm:t>
    </dgm:pt>
    <dgm:pt modelId="{FB07E275-CC29-4140-B0A6-69C8C855ECEA}" type="parTrans" cxnId="{51193130-25F7-452F-93C2-E3D3CE543DEF}">
      <dgm:prSet/>
      <dgm:spPr/>
      <dgm:t>
        <a:bodyPr/>
        <a:lstStyle/>
        <a:p>
          <a:endParaRPr lang="en-US"/>
        </a:p>
      </dgm:t>
    </dgm:pt>
    <dgm:pt modelId="{D97656CC-EE45-4D4A-B63B-BFA5801B5286}" type="sibTrans" cxnId="{51193130-25F7-452F-93C2-E3D3CE543DEF}">
      <dgm:prSet/>
      <dgm:spPr/>
      <dgm:t>
        <a:bodyPr/>
        <a:lstStyle/>
        <a:p>
          <a:endParaRPr lang="en-US"/>
        </a:p>
      </dgm:t>
    </dgm:pt>
    <dgm:pt modelId="{BE79B605-C2C0-40FC-B013-E80B34435C03}">
      <dgm:prSet custT="1"/>
      <dgm:spPr>
        <a:solidFill>
          <a:schemeClr val="accent2">
            <a:lumMod val="75000"/>
          </a:schemeClr>
        </a:solidFill>
      </dgm:spPr>
      <dgm:t>
        <a:bodyPr/>
        <a:lstStyle/>
        <a:p>
          <a:r>
            <a:rPr lang="en-US" sz="2400" b="1" dirty="0" smtClean="0">
              <a:solidFill>
                <a:schemeClr val="bg1"/>
              </a:solidFill>
              <a:latin typeface="Times New Roman" pitchFamily="18" charset="0"/>
              <a:cs typeface="Times New Roman" pitchFamily="18" charset="0"/>
            </a:rPr>
            <a:t>2. </a:t>
          </a:r>
          <a:r>
            <a:rPr lang="en-US" sz="2400" b="1" dirty="0" err="1" smtClean="0">
              <a:solidFill>
                <a:schemeClr val="bg1"/>
              </a:solidFill>
              <a:latin typeface="Times New Roman" pitchFamily="18" charset="0"/>
              <a:cs typeface="Times New Roman" pitchFamily="18" charset="0"/>
            </a:rPr>
            <a:t>Tạo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điều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kiện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về</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thời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gian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điều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kiện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làm</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việc</a:t>
          </a:r>
          <a:endParaRPr lang="vi-VN" sz="2400" b="1" dirty="0">
            <a:solidFill>
              <a:schemeClr val="bg1"/>
            </a:solidFill>
            <a:latin typeface="Times New Roman" pitchFamily="18" charset="0"/>
            <a:cs typeface="Times New Roman" pitchFamily="18" charset="0"/>
          </a:endParaRPr>
        </a:p>
      </dgm:t>
    </dgm:pt>
    <dgm:pt modelId="{24FB6BC2-E66A-4375-ACA8-F9552B45F105}" type="parTrans" cxnId="{9311197A-9B5F-4F7E-A986-EB7CB0F41BAC}">
      <dgm:prSet/>
      <dgm:spPr/>
      <dgm:t>
        <a:bodyPr/>
        <a:lstStyle/>
        <a:p>
          <a:endParaRPr lang="en-US"/>
        </a:p>
      </dgm:t>
    </dgm:pt>
    <dgm:pt modelId="{5B560BC5-A645-49AF-B838-855B963F28D6}" type="sibTrans" cxnId="{9311197A-9B5F-4F7E-A986-EB7CB0F41BAC}">
      <dgm:prSet/>
      <dgm:spPr/>
      <dgm:t>
        <a:bodyPr/>
        <a:lstStyle/>
        <a:p>
          <a:endParaRPr lang="en-US"/>
        </a:p>
      </dgm:t>
    </dgm:pt>
    <dgm:pt modelId="{4D361A09-F79E-40A4-A54A-927A9222D804}" type="pres">
      <dgm:prSet presAssocID="{22035238-1048-4650-A3C9-B010F2679167}" presName="compositeShape" presStyleCnt="0">
        <dgm:presLayoutVars>
          <dgm:chMax val="7"/>
          <dgm:dir/>
          <dgm:resizeHandles val="exact"/>
        </dgm:presLayoutVars>
      </dgm:prSet>
      <dgm:spPr/>
      <dgm:t>
        <a:bodyPr/>
        <a:lstStyle/>
        <a:p>
          <a:endParaRPr lang="en-US"/>
        </a:p>
      </dgm:t>
    </dgm:pt>
    <dgm:pt modelId="{7F9A8C47-80F9-4B04-AD1B-04C2BB7E8241}" type="pres">
      <dgm:prSet presAssocID="{22035238-1048-4650-A3C9-B010F2679167}" presName="wedge1" presStyleLbl="node1" presStyleIdx="0" presStyleCnt="3"/>
      <dgm:spPr/>
      <dgm:t>
        <a:bodyPr/>
        <a:lstStyle/>
        <a:p>
          <a:endParaRPr lang="vi-VN"/>
        </a:p>
      </dgm:t>
    </dgm:pt>
    <dgm:pt modelId="{E89BD957-C979-4FBC-8860-DD54FA7D3490}" type="pres">
      <dgm:prSet presAssocID="{22035238-1048-4650-A3C9-B010F2679167}" presName="dummy1a" presStyleCnt="0"/>
      <dgm:spPr/>
    </dgm:pt>
    <dgm:pt modelId="{266E2058-A29D-4FC1-B87D-1440B783A066}" type="pres">
      <dgm:prSet presAssocID="{22035238-1048-4650-A3C9-B010F2679167}" presName="dummy1b" presStyleCnt="0"/>
      <dgm:spPr/>
    </dgm:pt>
    <dgm:pt modelId="{002BAC8C-529B-494E-ADBB-4C475E0D5CF5}" type="pres">
      <dgm:prSet presAssocID="{22035238-1048-4650-A3C9-B010F2679167}" presName="wedge1Tx" presStyleLbl="node1" presStyleIdx="0" presStyleCnt="3">
        <dgm:presLayoutVars>
          <dgm:chMax val="0"/>
          <dgm:chPref val="0"/>
          <dgm:bulletEnabled val="1"/>
        </dgm:presLayoutVars>
      </dgm:prSet>
      <dgm:spPr>
        <a:solidFill>
          <a:schemeClr val="accent3">
            <a:lumMod val="50000"/>
          </a:schemeClr>
        </a:solidFill>
      </dgm:spPr>
      <dgm:t>
        <a:bodyPr/>
        <a:lstStyle/>
        <a:p>
          <a:endParaRPr lang="vi-VN"/>
        </a:p>
      </dgm:t>
    </dgm:pt>
    <dgm:pt modelId="{A4ED4E9E-BA5A-4B01-98B3-73CCFD753A9C}" type="pres">
      <dgm:prSet presAssocID="{22035238-1048-4650-A3C9-B010F2679167}" presName="wedge2" presStyleLbl="node1" presStyleIdx="1" presStyleCnt="3"/>
      <dgm:spPr/>
      <dgm:t>
        <a:bodyPr/>
        <a:lstStyle/>
        <a:p>
          <a:endParaRPr lang="vi-VN"/>
        </a:p>
      </dgm:t>
    </dgm:pt>
    <dgm:pt modelId="{6FE186CF-FF3B-4290-A6A7-1840311D5333}" type="pres">
      <dgm:prSet presAssocID="{22035238-1048-4650-A3C9-B010F2679167}" presName="dummy2a" presStyleCnt="0"/>
      <dgm:spPr/>
    </dgm:pt>
    <dgm:pt modelId="{E4F1B8DC-6DC4-470D-9F52-6A2C73E4B099}" type="pres">
      <dgm:prSet presAssocID="{22035238-1048-4650-A3C9-B010F2679167}" presName="dummy2b" presStyleCnt="0"/>
      <dgm:spPr/>
    </dgm:pt>
    <dgm:pt modelId="{B9FD7466-7DBD-4D7D-A300-24AAC23256BF}" type="pres">
      <dgm:prSet presAssocID="{22035238-1048-4650-A3C9-B010F2679167}" presName="wedge2Tx" presStyleLbl="node1" presStyleIdx="1" presStyleCnt="3">
        <dgm:presLayoutVars>
          <dgm:chMax val="0"/>
          <dgm:chPref val="0"/>
          <dgm:bulletEnabled val="1"/>
        </dgm:presLayoutVars>
      </dgm:prSet>
      <dgm:spPr/>
      <dgm:t>
        <a:bodyPr/>
        <a:lstStyle/>
        <a:p>
          <a:endParaRPr lang="vi-VN"/>
        </a:p>
      </dgm:t>
    </dgm:pt>
    <dgm:pt modelId="{3C6098C6-01A7-41F6-A445-08DEE34F1D8C}" type="pres">
      <dgm:prSet presAssocID="{22035238-1048-4650-A3C9-B010F2679167}" presName="wedge3" presStyleLbl="node1" presStyleIdx="2" presStyleCnt="3"/>
      <dgm:spPr/>
      <dgm:t>
        <a:bodyPr/>
        <a:lstStyle/>
        <a:p>
          <a:endParaRPr lang="vi-VN"/>
        </a:p>
      </dgm:t>
    </dgm:pt>
    <dgm:pt modelId="{61B6CD01-8FD1-4A2D-9CE9-87CA4E9C261E}" type="pres">
      <dgm:prSet presAssocID="{22035238-1048-4650-A3C9-B010F2679167}" presName="dummy3a" presStyleCnt="0"/>
      <dgm:spPr/>
    </dgm:pt>
    <dgm:pt modelId="{00E6B15B-0FB7-490A-941C-2DBDFD52EA0E}" type="pres">
      <dgm:prSet presAssocID="{22035238-1048-4650-A3C9-B010F2679167}" presName="dummy3b" presStyleCnt="0"/>
      <dgm:spPr/>
    </dgm:pt>
    <dgm:pt modelId="{7FD60BE2-99B0-43BA-BDE3-261C914A72BF}" type="pres">
      <dgm:prSet presAssocID="{22035238-1048-4650-A3C9-B010F2679167}" presName="wedge3Tx" presStyleLbl="node1" presStyleIdx="2" presStyleCnt="3">
        <dgm:presLayoutVars>
          <dgm:chMax val="0"/>
          <dgm:chPref val="0"/>
          <dgm:bulletEnabled val="1"/>
        </dgm:presLayoutVars>
      </dgm:prSet>
      <dgm:spPr/>
      <dgm:t>
        <a:bodyPr/>
        <a:lstStyle/>
        <a:p>
          <a:endParaRPr lang="vi-VN"/>
        </a:p>
      </dgm:t>
    </dgm:pt>
    <dgm:pt modelId="{FEC0B5F5-F0BB-4F4C-AD6A-7438B8C0E3C6}" type="pres">
      <dgm:prSet presAssocID="{5B560BC5-A645-49AF-B838-855B963F28D6}" presName="arrowWedge1" presStyleLbl="fgSibTrans2D1" presStyleIdx="0" presStyleCnt="3" custLinFactNeighborX="138" custLinFactNeighborY="-1377"/>
      <dgm:spPr/>
    </dgm:pt>
    <dgm:pt modelId="{32DAA855-808E-4D7C-9DFC-8CBD0492D4AB}" type="pres">
      <dgm:prSet presAssocID="{D97656CC-EE45-4D4A-B63B-BFA5801B5286}" presName="arrowWedge2" presStyleLbl="fgSibTrans2D1" presStyleIdx="1" presStyleCnt="3"/>
      <dgm:spPr/>
    </dgm:pt>
    <dgm:pt modelId="{BE627CEF-9C42-41E7-9EF9-6DF7F93494F2}" type="pres">
      <dgm:prSet presAssocID="{8BDEB761-C2A0-4E3B-A663-3345C70F00E2}" presName="arrowWedge3" presStyleLbl="fgSibTrans2D1" presStyleIdx="2" presStyleCnt="3" custLinFactNeighborX="-1832" custLinFactNeighborY="-1377"/>
      <dgm:spPr/>
    </dgm:pt>
  </dgm:ptLst>
  <dgm:cxnLst>
    <dgm:cxn modelId="{5D2EF310-89DF-48E2-8B4E-B5EF5007D02F}" type="presOf" srcId="{280B8040-4F5B-4E83-A92A-57513042DA6F}" destId="{B9FD7466-7DBD-4D7D-A300-24AAC23256BF}" srcOrd="1" destOrd="0" presId="urn:microsoft.com/office/officeart/2005/8/layout/cycle8"/>
    <dgm:cxn modelId="{51193130-25F7-452F-93C2-E3D3CE543DEF}" srcId="{22035238-1048-4650-A3C9-B010F2679167}" destId="{280B8040-4F5B-4E83-A92A-57513042DA6F}" srcOrd="1" destOrd="0" parTransId="{FB07E275-CC29-4140-B0A6-69C8C855ECEA}" sibTransId="{D97656CC-EE45-4D4A-B63B-BFA5801B5286}"/>
    <dgm:cxn modelId="{1C047BFA-C085-4C96-B5DD-29A4A8EE7665}" type="presOf" srcId="{22035238-1048-4650-A3C9-B010F2679167}" destId="{4D361A09-F79E-40A4-A54A-927A9222D804}" srcOrd="0" destOrd="0" presId="urn:microsoft.com/office/officeart/2005/8/layout/cycle8"/>
    <dgm:cxn modelId="{6BCB7B56-24FD-461E-A36C-C4477EE14017}" srcId="{22035238-1048-4650-A3C9-B010F2679167}" destId="{BB4EA27A-6210-40A1-A1BB-2849B8B98FE1}" srcOrd="2" destOrd="0" parTransId="{EBE2FD75-E18B-46FC-88AC-A4F0B6C3F907}" sibTransId="{8BDEB761-C2A0-4E3B-A663-3345C70F00E2}"/>
    <dgm:cxn modelId="{92956914-1632-4F7D-AB5B-2253F209C4F4}" type="presOf" srcId="{BE79B605-C2C0-40FC-B013-E80B34435C03}" destId="{002BAC8C-529B-494E-ADBB-4C475E0D5CF5}" srcOrd="1" destOrd="0" presId="urn:microsoft.com/office/officeart/2005/8/layout/cycle8"/>
    <dgm:cxn modelId="{BC35F679-1457-4D84-8B8F-D12F630EB2A7}" type="presOf" srcId="{BB4EA27A-6210-40A1-A1BB-2849B8B98FE1}" destId="{3C6098C6-01A7-41F6-A445-08DEE34F1D8C}" srcOrd="0" destOrd="0" presId="urn:microsoft.com/office/officeart/2005/8/layout/cycle8"/>
    <dgm:cxn modelId="{8017565E-5267-4FD8-99F9-87D07967E200}" type="presOf" srcId="{BE79B605-C2C0-40FC-B013-E80B34435C03}" destId="{7F9A8C47-80F9-4B04-AD1B-04C2BB7E8241}" srcOrd="0" destOrd="0" presId="urn:microsoft.com/office/officeart/2005/8/layout/cycle8"/>
    <dgm:cxn modelId="{6633E167-C250-410C-A394-8BAF92D513EA}" type="presOf" srcId="{BB4EA27A-6210-40A1-A1BB-2849B8B98FE1}" destId="{7FD60BE2-99B0-43BA-BDE3-261C914A72BF}" srcOrd="1" destOrd="0" presId="urn:microsoft.com/office/officeart/2005/8/layout/cycle8"/>
    <dgm:cxn modelId="{23FBEAA5-130F-4C39-9CA8-6369B3AD87FE}" type="presOf" srcId="{280B8040-4F5B-4E83-A92A-57513042DA6F}" destId="{A4ED4E9E-BA5A-4B01-98B3-73CCFD753A9C}" srcOrd="0" destOrd="0" presId="urn:microsoft.com/office/officeart/2005/8/layout/cycle8"/>
    <dgm:cxn modelId="{9311197A-9B5F-4F7E-A986-EB7CB0F41BAC}" srcId="{22035238-1048-4650-A3C9-B010F2679167}" destId="{BE79B605-C2C0-40FC-B013-E80B34435C03}" srcOrd="0" destOrd="0" parTransId="{24FB6BC2-E66A-4375-ACA8-F9552B45F105}" sibTransId="{5B560BC5-A645-49AF-B838-855B963F28D6}"/>
    <dgm:cxn modelId="{6B23202D-A831-4CE6-B5FA-0D451C3CFD61}" type="presParOf" srcId="{4D361A09-F79E-40A4-A54A-927A9222D804}" destId="{7F9A8C47-80F9-4B04-AD1B-04C2BB7E8241}" srcOrd="0" destOrd="0" presId="urn:microsoft.com/office/officeart/2005/8/layout/cycle8"/>
    <dgm:cxn modelId="{EECC310E-995B-465A-99FC-60A47BD63226}" type="presParOf" srcId="{4D361A09-F79E-40A4-A54A-927A9222D804}" destId="{E89BD957-C979-4FBC-8860-DD54FA7D3490}" srcOrd="1" destOrd="0" presId="urn:microsoft.com/office/officeart/2005/8/layout/cycle8"/>
    <dgm:cxn modelId="{95964B48-1F1E-47FF-B2AD-F62F1FEE88A9}" type="presParOf" srcId="{4D361A09-F79E-40A4-A54A-927A9222D804}" destId="{266E2058-A29D-4FC1-B87D-1440B783A066}" srcOrd="2" destOrd="0" presId="urn:microsoft.com/office/officeart/2005/8/layout/cycle8"/>
    <dgm:cxn modelId="{6278DDD2-7A8B-4668-A7CD-732D51A13682}" type="presParOf" srcId="{4D361A09-F79E-40A4-A54A-927A9222D804}" destId="{002BAC8C-529B-494E-ADBB-4C475E0D5CF5}" srcOrd="3" destOrd="0" presId="urn:microsoft.com/office/officeart/2005/8/layout/cycle8"/>
    <dgm:cxn modelId="{3048E2A7-E058-48C8-9280-61D2782FC740}" type="presParOf" srcId="{4D361A09-F79E-40A4-A54A-927A9222D804}" destId="{A4ED4E9E-BA5A-4B01-98B3-73CCFD753A9C}" srcOrd="4" destOrd="0" presId="urn:microsoft.com/office/officeart/2005/8/layout/cycle8"/>
    <dgm:cxn modelId="{966E89D9-A26D-408E-BCB1-2EEA71A2A16D}" type="presParOf" srcId="{4D361A09-F79E-40A4-A54A-927A9222D804}" destId="{6FE186CF-FF3B-4290-A6A7-1840311D5333}" srcOrd="5" destOrd="0" presId="urn:microsoft.com/office/officeart/2005/8/layout/cycle8"/>
    <dgm:cxn modelId="{E702FBAC-15AB-409A-953B-5D228319AE92}" type="presParOf" srcId="{4D361A09-F79E-40A4-A54A-927A9222D804}" destId="{E4F1B8DC-6DC4-470D-9F52-6A2C73E4B099}" srcOrd="6" destOrd="0" presId="urn:microsoft.com/office/officeart/2005/8/layout/cycle8"/>
    <dgm:cxn modelId="{40396B0D-A897-410B-AF78-6595C9FECA1F}" type="presParOf" srcId="{4D361A09-F79E-40A4-A54A-927A9222D804}" destId="{B9FD7466-7DBD-4D7D-A300-24AAC23256BF}" srcOrd="7" destOrd="0" presId="urn:microsoft.com/office/officeart/2005/8/layout/cycle8"/>
    <dgm:cxn modelId="{399DF972-5360-4152-9888-BD2B33ACB5E5}" type="presParOf" srcId="{4D361A09-F79E-40A4-A54A-927A9222D804}" destId="{3C6098C6-01A7-41F6-A445-08DEE34F1D8C}" srcOrd="8" destOrd="0" presId="urn:microsoft.com/office/officeart/2005/8/layout/cycle8"/>
    <dgm:cxn modelId="{70B76285-C490-4BAF-8EAD-D5C9EB95E033}" type="presParOf" srcId="{4D361A09-F79E-40A4-A54A-927A9222D804}" destId="{61B6CD01-8FD1-4A2D-9CE9-87CA4E9C261E}" srcOrd="9" destOrd="0" presId="urn:microsoft.com/office/officeart/2005/8/layout/cycle8"/>
    <dgm:cxn modelId="{9344AA80-5B50-4784-826D-F74652AE5B39}" type="presParOf" srcId="{4D361A09-F79E-40A4-A54A-927A9222D804}" destId="{00E6B15B-0FB7-490A-941C-2DBDFD52EA0E}" srcOrd="10" destOrd="0" presId="urn:microsoft.com/office/officeart/2005/8/layout/cycle8"/>
    <dgm:cxn modelId="{93CCDFCE-38E0-41F4-93C3-2056981D284B}" type="presParOf" srcId="{4D361A09-F79E-40A4-A54A-927A9222D804}" destId="{7FD60BE2-99B0-43BA-BDE3-261C914A72BF}" srcOrd="11" destOrd="0" presId="urn:microsoft.com/office/officeart/2005/8/layout/cycle8"/>
    <dgm:cxn modelId="{869D8FBC-D906-4B49-BC50-FD54A3FD58EA}" type="presParOf" srcId="{4D361A09-F79E-40A4-A54A-927A9222D804}" destId="{FEC0B5F5-F0BB-4F4C-AD6A-7438B8C0E3C6}" srcOrd="12" destOrd="0" presId="urn:microsoft.com/office/officeart/2005/8/layout/cycle8"/>
    <dgm:cxn modelId="{68CB66D0-BBC1-4A47-8ECE-5212AF0F44D6}" type="presParOf" srcId="{4D361A09-F79E-40A4-A54A-927A9222D804}" destId="{32DAA855-808E-4D7C-9DFC-8CBD0492D4AB}" srcOrd="13" destOrd="0" presId="urn:microsoft.com/office/officeart/2005/8/layout/cycle8"/>
    <dgm:cxn modelId="{3028B9FA-C621-4DB3-8D54-DBFDFC691B96}" type="presParOf" srcId="{4D361A09-F79E-40A4-A54A-927A9222D804}" destId="{BE627CEF-9C42-41E7-9EF9-6DF7F93494F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4CECE6-3642-444D-BED7-5EF7E9D4404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vi-VN"/>
        </a:p>
      </dgm:t>
    </dgm:pt>
    <dgm:pt modelId="{6EBB2928-C86F-4B7B-BE38-6518DC590A02}">
      <dgm:prSet phldrT="[Text]" custT="1"/>
      <dgm:spPr>
        <a:solidFill>
          <a:schemeClr val="accent2">
            <a:lumMod val="40000"/>
            <a:lumOff val="60000"/>
          </a:schemeClr>
        </a:solidFill>
      </dgm:spPr>
      <dgm:t>
        <a:bodyPr/>
        <a:lstStyle/>
        <a:p>
          <a:pPr>
            <a:lnSpc>
              <a:spcPct val="100000"/>
            </a:lnSpc>
            <a:spcBef>
              <a:spcPts val="1200"/>
            </a:spcBef>
            <a:spcAft>
              <a:spcPts val="600"/>
            </a:spcAft>
          </a:pPr>
          <a:r>
            <a:rPr lang="vi-VN" sz="2800" b="1" dirty="0" smtClean="0">
              <a:solidFill>
                <a:srgbClr val="3333FF"/>
              </a:solidFill>
              <a:latin typeface="Times New Roman" pitchFamily="18" charset="0"/>
              <a:cs typeface="Times New Roman" pitchFamily="18" charset="0"/>
            </a:rPr>
            <a:t>Thời gian, địa điểm </a:t>
          </a:r>
          <a:r>
            <a:rPr lang="en-US" sz="2800" b="1" dirty="0" err="1" smtClean="0">
              <a:solidFill>
                <a:srgbClr val="3333FF"/>
              </a:solidFill>
              <a:latin typeface="Times New Roman" pitchFamily="18" charset="0"/>
              <a:cs typeface="Times New Roman" pitchFamily="18" charset="0"/>
            </a:rPr>
            <a:t>phát</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nhận</a:t>
          </a:r>
          <a:r>
            <a:rPr lang="vi-VN" sz="2800" b="1" dirty="0" smtClean="0">
              <a:solidFill>
                <a:srgbClr val="3333FF"/>
              </a:solidFill>
              <a:latin typeface="Times New Roman" pitchFamily="18" charset="0"/>
              <a:cs typeface="Times New Roman" pitchFamily="18" charset="0"/>
            </a:rPr>
            <a:t> hồ s</a:t>
          </a:r>
          <a:r>
            <a:rPr lang="en-US" sz="2800" b="1" dirty="0" smtClean="0">
              <a:solidFill>
                <a:srgbClr val="3333FF"/>
              </a:solidFill>
              <a:latin typeface="Times New Roman" pitchFamily="18" charset="0"/>
              <a:cs typeface="Times New Roman" pitchFamily="18" charset="0"/>
            </a:rPr>
            <a:t>ơ </a:t>
          </a:r>
          <a:r>
            <a:rPr lang="en-US" sz="2800" b="1" dirty="0" err="1" smtClean="0">
              <a:solidFill>
                <a:srgbClr val="3333FF"/>
              </a:solidFill>
              <a:latin typeface="Times New Roman" pitchFamily="18" charset="0"/>
              <a:cs typeface="Times New Roman" pitchFamily="18" charset="0"/>
            </a:rPr>
            <a:t>dự</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thi</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chấm</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thi</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công</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bố</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kết</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quả</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và</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trao</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giải</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thưởng</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theo</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Thông</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báo</a:t>
          </a:r>
          <a:r>
            <a:rPr lang="en-US" sz="2800" b="1" dirty="0" smtClean="0">
              <a:solidFill>
                <a:srgbClr val="3333FF"/>
              </a:solidFill>
              <a:latin typeface="Times New Roman" pitchFamily="18" charset="0"/>
              <a:cs typeface="Times New Roman" pitchFamily="18" charset="0"/>
            </a:rPr>
            <a:t> </a:t>
          </a:r>
          <a:r>
            <a:rPr lang="en-US" sz="2800" b="1" dirty="0" err="1" smtClean="0">
              <a:solidFill>
                <a:srgbClr val="3333FF"/>
              </a:solidFill>
              <a:latin typeface="Times New Roman" pitchFamily="18" charset="0"/>
              <a:cs typeface="Times New Roman" pitchFamily="18" charset="0"/>
            </a:rPr>
            <a:t>của</a:t>
          </a:r>
          <a:r>
            <a:rPr lang="en-US" sz="2800" b="1" dirty="0" smtClean="0">
              <a:solidFill>
                <a:srgbClr val="3333FF"/>
              </a:solidFill>
              <a:latin typeface="Times New Roman" pitchFamily="18" charset="0"/>
              <a:cs typeface="Times New Roman" pitchFamily="18" charset="0"/>
            </a:rPr>
            <a:t> BTC)</a:t>
          </a:r>
          <a:endParaRPr lang="vi-VN" sz="2800" b="1" dirty="0">
            <a:solidFill>
              <a:srgbClr val="3333FF"/>
            </a:solidFill>
            <a:latin typeface="Times New Roman" pitchFamily="18" charset="0"/>
            <a:cs typeface="Times New Roman" pitchFamily="18" charset="0"/>
          </a:endParaRPr>
        </a:p>
      </dgm:t>
    </dgm:pt>
    <dgm:pt modelId="{10EAAE1F-4AE0-4C21-96ED-9313BF567DC0}" type="parTrans" cxnId="{E7E0F3F0-25F6-4070-8ED2-E44348856772}">
      <dgm:prSet/>
      <dgm:spPr/>
      <dgm:t>
        <a:bodyPr/>
        <a:lstStyle/>
        <a:p>
          <a:endParaRPr lang="vi-VN"/>
        </a:p>
      </dgm:t>
    </dgm:pt>
    <dgm:pt modelId="{0D10DFBB-9845-454C-946E-23820E79F7EB}" type="sibTrans" cxnId="{E7E0F3F0-25F6-4070-8ED2-E44348856772}">
      <dgm:prSet/>
      <dgm:spPr/>
      <dgm:t>
        <a:bodyPr/>
        <a:lstStyle/>
        <a:p>
          <a:endParaRPr lang="vi-VN"/>
        </a:p>
      </dgm:t>
    </dgm:pt>
    <dgm:pt modelId="{25D5803A-77D2-4ECD-A6AA-0E583B696574}">
      <dgm:prSet phldrT="[Text]" custT="1"/>
      <dgm:spPr>
        <a:solidFill>
          <a:schemeClr val="accent3">
            <a:lumMod val="50000"/>
          </a:schemeClr>
        </a:solidFill>
      </dgm:spPr>
      <dgm:t>
        <a:bodyPr/>
        <a:lstStyle/>
        <a:p>
          <a:r>
            <a:rPr lang="en-US" sz="2800" b="1" dirty="0" err="1" smtClean="0">
              <a:latin typeface="Times New Roman" pitchFamily="18" charset="0"/>
              <a:cs typeface="Times New Roman" pitchFamily="18" charset="0"/>
            </a:rPr>
            <a:t>Giải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quyền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sở</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hữu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ký</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ngày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thưởng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Ban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a:t>
          </a:r>
          <a:r>
            <a:rPr lang="en-US" sz="2800" b="1"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dgm:t>
    </dgm:pt>
    <dgm:pt modelId="{188D6B0C-7CD9-4CCA-83E3-A7CCF854A957}" type="parTrans" cxnId="{DE568546-DEED-4EB7-A92A-0510B51FD39A}">
      <dgm:prSet/>
      <dgm:spPr/>
      <dgm:t>
        <a:bodyPr/>
        <a:lstStyle/>
        <a:p>
          <a:endParaRPr lang="vi-VN"/>
        </a:p>
      </dgm:t>
    </dgm:pt>
    <dgm:pt modelId="{97C041C0-8BAF-462F-9101-92046F204592}" type="sibTrans" cxnId="{DE568546-DEED-4EB7-A92A-0510B51FD39A}">
      <dgm:prSet/>
      <dgm:spPr/>
      <dgm:t>
        <a:bodyPr/>
        <a:lstStyle/>
        <a:p>
          <a:endParaRPr lang="vi-VN"/>
        </a:p>
      </dgm:t>
    </dgm:pt>
    <dgm:pt modelId="{F6DC2611-3BC9-49EB-9B4F-AEF0D7976FFE}" type="pres">
      <dgm:prSet presAssocID="{254CECE6-3642-444D-BED7-5EF7E9D44040}" presName="linear" presStyleCnt="0">
        <dgm:presLayoutVars>
          <dgm:dir/>
          <dgm:resizeHandles val="exact"/>
        </dgm:presLayoutVars>
      </dgm:prSet>
      <dgm:spPr/>
      <dgm:t>
        <a:bodyPr/>
        <a:lstStyle/>
        <a:p>
          <a:endParaRPr lang="vi-VN"/>
        </a:p>
      </dgm:t>
    </dgm:pt>
    <dgm:pt modelId="{C2FB1C83-BBE8-46F9-BBB5-1BECDEC6BB09}" type="pres">
      <dgm:prSet presAssocID="{6EBB2928-C86F-4B7B-BE38-6518DC590A02}" presName="comp" presStyleCnt="0"/>
      <dgm:spPr/>
    </dgm:pt>
    <dgm:pt modelId="{3864987E-56B5-4AF7-8A6D-860018C7CA91}" type="pres">
      <dgm:prSet presAssocID="{6EBB2928-C86F-4B7B-BE38-6518DC590A02}" presName="box" presStyleLbl="node1" presStyleIdx="0" presStyleCnt="2" custLinFactNeighborX="-5556" custLinFactNeighborY="-2696"/>
      <dgm:spPr/>
      <dgm:t>
        <a:bodyPr/>
        <a:lstStyle/>
        <a:p>
          <a:endParaRPr lang="vi-VN"/>
        </a:p>
      </dgm:t>
    </dgm:pt>
    <dgm:pt modelId="{8029B3F2-59C3-403F-AFDA-0F53DF566333}" type="pres">
      <dgm:prSet presAssocID="{6EBB2928-C86F-4B7B-BE38-6518DC590A02}" presName="img"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325D6D5D-48A7-4F46-8486-FDD4BD8DAEE6}" type="pres">
      <dgm:prSet presAssocID="{6EBB2928-C86F-4B7B-BE38-6518DC590A02}" presName="text" presStyleLbl="node1" presStyleIdx="0" presStyleCnt="2">
        <dgm:presLayoutVars>
          <dgm:bulletEnabled val="1"/>
        </dgm:presLayoutVars>
      </dgm:prSet>
      <dgm:spPr/>
      <dgm:t>
        <a:bodyPr/>
        <a:lstStyle/>
        <a:p>
          <a:endParaRPr lang="vi-VN"/>
        </a:p>
      </dgm:t>
    </dgm:pt>
    <dgm:pt modelId="{E1B7C8C7-0EE7-4761-80EB-C208ADD5D8FA}" type="pres">
      <dgm:prSet presAssocID="{0D10DFBB-9845-454C-946E-23820E79F7EB}" presName="spacer" presStyleCnt="0"/>
      <dgm:spPr/>
    </dgm:pt>
    <dgm:pt modelId="{9B14DA71-7C04-4B52-82D9-7E67A6289FC3}" type="pres">
      <dgm:prSet presAssocID="{25D5803A-77D2-4ECD-A6AA-0E583B696574}" presName="comp" presStyleCnt="0"/>
      <dgm:spPr/>
    </dgm:pt>
    <dgm:pt modelId="{FB71BA43-E1E8-4FDE-A3CA-C5F10C294EA4}" type="pres">
      <dgm:prSet presAssocID="{25D5803A-77D2-4ECD-A6AA-0E583B696574}" presName="box" presStyleLbl="node1" presStyleIdx="1" presStyleCnt="2"/>
      <dgm:spPr/>
      <dgm:t>
        <a:bodyPr/>
        <a:lstStyle/>
        <a:p>
          <a:endParaRPr lang="vi-VN"/>
        </a:p>
      </dgm:t>
    </dgm:pt>
    <dgm:pt modelId="{E18AA610-DA3A-46FB-828D-2B6AEE7B454D}" type="pres">
      <dgm:prSet presAssocID="{25D5803A-77D2-4ECD-A6AA-0E583B696574}" presName="img"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9377F7D3-6B27-472D-B8CF-9AD03EE4EEC4}" type="pres">
      <dgm:prSet presAssocID="{25D5803A-77D2-4ECD-A6AA-0E583B696574}" presName="text" presStyleLbl="node1" presStyleIdx="1" presStyleCnt="2">
        <dgm:presLayoutVars>
          <dgm:bulletEnabled val="1"/>
        </dgm:presLayoutVars>
      </dgm:prSet>
      <dgm:spPr/>
      <dgm:t>
        <a:bodyPr/>
        <a:lstStyle/>
        <a:p>
          <a:endParaRPr lang="vi-VN"/>
        </a:p>
      </dgm:t>
    </dgm:pt>
  </dgm:ptLst>
  <dgm:cxnLst>
    <dgm:cxn modelId="{38F3E4FC-46B9-4982-8258-A2881FF73507}" type="presOf" srcId="{25D5803A-77D2-4ECD-A6AA-0E583B696574}" destId="{9377F7D3-6B27-472D-B8CF-9AD03EE4EEC4}" srcOrd="1" destOrd="0" presId="urn:microsoft.com/office/officeart/2005/8/layout/vList4#1"/>
    <dgm:cxn modelId="{B1ACC1C1-5C4D-4F02-B8B6-58494ACEC7C7}" type="presOf" srcId="{254CECE6-3642-444D-BED7-5EF7E9D44040}" destId="{F6DC2611-3BC9-49EB-9B4F-AEF0D7976FFE}" srcOrd="0" destOrd="0" presId="urn:microsoft.com/office/officeart/2005/8/layout/vList4#1"/>
    <dgm:cxn modelId="{E7E0F3F0-25F6-4070-8ED2-E44348856772}" srcId="{254CECE6-3642-444D-BED7-5EF7E9D44040}" destId="{6EBB2928-C86F-4B7B-BE38-6518DC590A02}" srcOrd="0" destOrd="0" parTransId="{10EAAE1F-4AE0-4C21-96ED-9313BF567DC0}" sibTransId="{0D10DFBB-9845-454C-946E-23820E79F7EB}"/>
    <dgm:cxn modelId="{AB48B0B3-84DE-4169-A356-AC70FFA2FE07}" type="presOf" srcId="{6EBB2928-C86F-4B7B-BE38-6518DC590A02}" destId="{325D6D5D-48A7-4F46-8486-FDD4BD8DAEE6}" srcOrd="1" destOrd="0" presId="urn:microsoft.com/office/officeart/2005/8/layout/vList4#1"/>
    <dgm:cxn modelId="{C44A1567-DF58-492B-A05B-0894C4F70C06}" type="presOf" srcId="{6EBB2928-C86F-4B7B-BE38-6518DC590A02}" destId="{3864987E-56B5-4AF7-8A6D-860018C7CA91}" srcOrd="0" destOrd="0" presId="urn:microsoft.com/office/officeart/2005/8/layout/vList4#1"/>
    <dgm:cxn modelId="{DE568546-DEED-4EB7-A92A-0510B51FD39A}" srcId="{254CECE6-3642-444D-BED7-5EF7E9D44040}" destId="{25D5803A-77D2-4ECD-A6AA-0E583B696574}" srcOrd="1" destOrd="0" parTransId="{188D6B0C-7CD9-4CCA-83E3-A7CCF854A957}" sibTransId="{97C041C0-8BAF-462F-9101-92046F204592}"/>
    <dgm:cxn modelId="{929B5874-9EE5-4805-9B37-4CD195AFAD8F}" type="presOf" srcId="{25D5803A-77D2-4ECD-A6AA-0E583B696574}" destId="{FB71BA43-E1E8-4FDE-A3CA-C5F10C294EA4}" srcOrd="0" destOrd="0" presId="urn:microsoft.com/office/officeart/2005/8/layout/vList4#1"/>
    <dgm:cxn modelId="{8D3181E9-6D2A-4CBC-886D-46FE189596E6}" type="presParOf" srcId="{F6DC2611-3BC9-49EB-9B4F-AEF0D7976FFE}" destId="{C2FB1C83-BBE8-46F9-BBB5-1BECDEC6BB09}" srcOrd="0" destOrd="0" presId="urn:microsoft.com/office/officeart/2005/8/layout/vList4#1"/>
    <dgm:cxn modelId="{CF3C6885-A8F5-4AE4-A49E-46FC0B78637B}" type="presParOf" srcId="{C2FB1C83-BBE8-46F9-BBB5-1BECDEC6BB09}" destId="{3864987E-56B5-4AF7-8A6D-860018C7CA91}" srcOrd="0" destOrd="0" presId="urn:microsoft.com/office/officeart/2005/8/layout/vList4#1"/>
    <dgm:cxn modelId="{141BF730-3B53-4B1A-A109-B170D12E6F20}" type="presParOf" srcId="{C2FB1C83-BBE8-46F9-BBB5-1BECDEC6BB09}" destId="{8029B3F2-59C3-403F-AFDA-0F53DF566333}" srcOrd="1" destOrd="0" presId="urn:microsoft.com/office/officeart/2005/8/layout/vList4#1"/>
    <dgm:cxn modelId="{493ABC0A-C6AC-442D-B022-47894CA9874E}" type="presParOf" srcId="{C2FB1C83-BBE8-46F9-BBB5-1BECDEC6BB09}" destId="{325D6D5D-48A7-4F46-8486-FDD4BD8DAEE6}" srcOrd="2" destOrd="0" presId="urn:microsoft.com/office/officeart/2005/8/layout/vList4#1"/>
    <dgm:cxn modelId="{4CF6A9F5-9A0A-468A-AAA7-5567D737B228}" type="presParOf" srcId="{F6DC2611-3BC9-49EB-9B4F-AEF0D7976FFE}" destId="{E1B7C8C7-0EE7-4761-80EB-C208ADD5D8FA}" srcOrd="1" destOrd="0" presId="urn:microsoft.com/office/officeart/2005/8/layout/vList4#1"/>
    <dgm:cxn modelId="{5AABB66C-BD65-4EBA-9AA9-5F00AF384CA2}" type="presParOf" srcId="{F6DC2611-3BC9-49EB-9B4F-AEF0D7976FFE}" destId="{9B14DA71-7C04-4B52-82D9-7E67A6289FC3}" srcOrd="2" destOrd="0" presId="urn:microsoft.com/office/officeart/2005/8/layout/vList4#1"/>
    <dgm:cxn modelId="{E8376DC7-D89F-42B6-A4D3-393BD97708ED}" type="presParOf" srcId="{9B14DA71-7C04-4B52-82D9-7E67A6289FC3}" destId="{FB71BA43-E1E8-4FDE-A3CA-C5F10C294EA4}" srcOrd="0" destOrd="0" presId="urn:microsoft.com/office/officeart/2005/8/layout/vList4#1"/>
    <dgm:cxn modelId="{E8186887-B73E-49C4-850C-B0C36875FE56}" type="presParOf" srcId="{9B14DA71-7C04-4B52-82D9-7E67A6289FC3}" destId="{E18AA610-DA3A-46FB-828D-2B6AEE7B454D}" srcOrd="1" destOrd="0" presId="urn:microsoft.com/office/officeart/2005/8/layout/vList4#1"/>
    <dgm:cxn modelId="{C107D0B2-4E8E-4596-95E2-FD17F7E3DB75}" type="presParOf" srcId="{9B14DA71-7C04-4B52-82D9-7E67A6289FC3}" destId="{9377F7D3-6B27-472D-B8CF-9AD03EE4EEC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035238-1048-4650-A3C9-B010F2679167}"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B4EA27A-6210-40A1-A1BB-2849B8B98FE1}">
      <dgm:prSet custT="1"/>
      <dgm:spPr/>
      <dgm:t>
        <a:bodyPr/>
        <a:lstStyle/>
        <a:p>
          <a:r>
            <a:rPr lang="en-US" sz="2000" b="1" dirty="0" smtClean="0">
              <a:solidFill>
                <a:srgbClr val="FFFF00"/>
              </a:solidFill>
            </a:rPr>
            <a:t>1. </a:t>
          </a:r>
          <a:r>
            <a:rPr lang="en-US" sz="2000" b="1" dirty="0" err="1" smtClean="0">
              <a:solidFill>
                <a:srgbClr val="FFFF00"/>
              </a:solidFill>
            </a:rPr>
            <a:t>Triển</a:t>
          </a:r>
          <a:r>
            <a:rPr lang="en-US" sz="2000" b="1" dirty="0" smtClean="0">
              <a:solidFill>
                <a:srgbClr val="FFFF00"/>
              </a:solidFill>
            </a:rPr>
            <a:t> </a:t>
          </a:r>
          <a:r>
            <a:rPr lang="en-US" sz="2000" b="1" dirty="0" err="1" smtClean="0">
              <a:solidFill>
                <a:srgbClr val="FFFF00"/>
              </a:solidFill>
            </a:rPr>
            <a:t>khai</a:t>
          </a:r>
          <a:r>
            <a:rPr lang="en-US" sz="2000" b="1" dirty="0" smtClean="0">
              <a:solidFill>
                <a:srgbClr val="FFFF00"/>
              </a:solidFill>
            </a:rPr>
            <a:t> </a:t>
          </a:r>
          <a:r>
            <a:rPr lang="en-US" sz="2000" b="1" dirty="0" err="1" smtClean="0">
              <a:solidFill>
                <a:srgbClr val="FFFF00"/>
              </a:solidFill>
            </a:rPr>
            <a:t>nội</a:t>
          </a:r>
          <a:r>
            <a:rPr lang="en-US" sz="2000" b="1" dirty="0" smtClean="0">
              <a:solidFill>
                <a:srgbClr val="FFFF00"/>
              </a:solidFill>
            </a:rPr>
            <a:t> dung </a:t>
          </a:r>
          <a:r>
            <a:rPr lang="en-US" sz="2000" b="1" dirty="0" err="1" smtClean="0">
              <a:solidFill>
                <a:srgbClr val="FFFF00"/>
              </a:solidFill>
            </a:rPr>
            <a:t>hội</a:t>
          </a:r>
          <a:r>
            <a:rPr lang="en-US" sz="2000" b="1" dirty="0" smtClean="0">
              <a:solidFill>
                <a:srgbClr val="FFFF00"/>
              </a:solidFill>
            </a:rPr>
            <a:t> </a:t>
          </a:r>
          <a:r>
            <a:rPr lang="en-US" sz="2000" b="1" dirty="0" err="1" smtClean="0">
              <a:solidFill>
                <a:srgbClr val="FFFF00"/>
              </a:solidFill>
            </a:rPr>
            <a:t>thi</a:t>
          </a:r>
          <a:r>
            <a:rPr lang="en-US" sz="2000" b="1" dirty="0" smtClean="0">
              <a:solidFill>
                <a:srgbClr val="FFFF00"/>
              </a:solidFill>
            </a:rPr>
            <a:t> </a:t>
          </a:r>
          <a:r>
            <a:rPr lang="en-US" sz="2000" b="1" dirty="0" err="1" smtClean="0">
              <a:solidFill>
                <a:srgbClr val="FFFF00"/>
              </a:solidFill>
            </a:rPr>
            <a:t>cho</a:t>
          </a:r>
          <a:r>
            <a:rPr lang="en-US" sz="2000" b="1" dirty="0" smtClean="0">
              <a:solidFill>
                <a:srgbClr val="FFFF00"/>
              </a:solidFill>
            </a:rPr>
            <a:t> </a:t>
          </a:r>
          <a:r>
            <a:rPr lang="en-US" sz="2000" b="1" dirty="0" err="1" smtClean="0">
              <a:solidFill>
                <a:srgbClr val="FFFF00"/>
              </a:solidFill>
            </a:rPr>
            <a:t>tất</a:t>
          </a:r>
          <a:r>
            <a:rPr lang="en-US" sz="2000" b="1" dirty="0" smtClean="0">
              <a:solidFill>
                <a:srgbClr val="FFFF00"/>
              </a:solidFill>
            </a:rPr>
            <a:t> </a:t>
          </a:r>
          <a:r>
            <a:rPr lang="en-US" sz="2000" b="1" dirty="0" err="1" smtClean="0">
              <a:solidFill>
                <a:srgbClr val="FFFF00"/>
              </a:solidFill>
            </a:rPr>
            <a:t>cả</a:t>
          </a:r>
          <a:r>
            <a:rPr lang="en-US" sz="2000" b="1" dirty="0" smtClean="0">
              <a:solidFill>
                <a:srgbClr val="FFFF00"/>
              </a:solidFill>
            </a:rPr>
            <a:t> CBCCVC – NLĐ, ĐV, HV..</a:t>
          </a:r>
          <a:endParaRPr lang="vi-VN" sz="2000" b="1" dirty="0">
            <a:solidFill>
              <a:srgbClr val="FFFF00"/>
            </a:solidFill>
          </a:endParaRPr>
        </a:p>
      </dgm:t>
    </dgm:pt>
    <dgm:pt modelId="{EBE2FD75-E18B-46FC-88AC-A4F0B6C3F907}" type="parTrans" cxnId="{6BCB7B56-24FD-461E-A36C-C4477EE14017}">
      <dgm:prSet/>
      <dgm:spPr/>
      <dgm:t>
        <a:bodyPr/>
        <a:lstStyle/>
        <a:p>
          <a:endParaRPr lang="en-US"/>
        </a:p>
      </dgm:t>
    </dgm:pt>
    <dgm:pt modelId="{8BDEB761-C2A0-4E3B-A663-3345C70F00E2}" type="sibTrans" cxnId="{6BCB7B56-24FD-461E-A36C-C4477EE14017}">
      <dgm:prSet/>
      <dgm:spPr/>
      <dgm:t>
        <a:bodyPr/>
        <a:lstStyle/>
        <a:p>
          <a:endParaRPr lang="en-US"/>
        </a:p>
      </dgm:t>
    </dgm:pt>
    <dgm:pt modelId="{280B8040-4F5B-4E83-A92A-57513042DA6F}">
      <dgm:prSet/>
      <dgm:spPr>
        <a:solidFill>
          <a:srgbClr val="92D050"/>
        </a:solidFill>
      </dgm:spPr>
      <dgm:t>
        <a:bodyPr/>
        <a:lstStyle/>
        <a:p>
          <a:r>
            <a:rPr lang="en-US" b="1" dirty="0" smtClean="0">
              <a:solidFill>
                <a:srgbClr val="002060"/>
              </a:solidFill>
            </a:rPr>
            <a:t>3. </a:t>
          </a:r>
          <a:r>
            <a:rPr lang="en-US" b="1" dirty="0" err="1" smtClean="0">
              <a:solidFill>
                <a:srgbClr val="002060"/>
              </a:solidFill>
            </a:rPr>
            <a:t>Tạo</a:t>
          </a:r>
          <a:r>
            <a:rPr lang="en-US" b="1" dirty="0" smtClean="0">
              <a:solidFill>
                <a:srgbClr val="002060"/>
              </a:solidFill>
            </a:rPr>
            <a:t> </a:t>
          </a:r>
          <a:r>
            <a:rPr lang="en-US" b="1" dirty="0" err="1" smtClean="0">
              <a:solidFill>
                <a:srgbClr val="002060"/>
              </a:solidFill>
            </a:rPr>
            <a:t>điều</a:t>
          </a:r>
          <a:r>
            <a:rPr lang="en-US" b="1" dirty="0" smtClean="0">
              <a:solidFill>
                <a:srgbClr val="002060"/>
              </a:solidFill>
            </a:rPr>
            <a:t> </a:t>
          </a:r>
          <a:r>
            <a:rPr lang="en-US" b="1" dirty="0" err="1" smtClean="0">
              <a:solidFill>
                <a:srgbClr val="002060"/>
              </a:solidFill>
            </a:rPr>
            <a:t>kiện</a:t>
          </a:r>
          <a:r>
            <a:rPr lang="en-US" b="1" dirty="0" smtClean="0">
              <a:solidFill>
                <a:srgbClr val="002060"/>
              </a:solidFill>
            </a:rPr>
            <a:t> </a:t>
          </a:r>
          <a:r>
            <a:rPr lang="en-US" b="1" dirty="0" err="1" smtClean="0">
              <a:solidFill>
                <a:srgbClr val="002060"/>
              </a:solidFill>
            </a:rPr>
            <a:t>về</a:t>
          </a:r>
          <a:r>
            <a:rPr lang="en-US" b="1" dirty="0" smtClean="0">
              <a:solidFill>
                <a:srgbClr val="002060"/>
              </a:solidFill>
            </a:rPr>
            <a:t> </a:t>
          </a:r>
          <a:r>
            <a:rPr lang="en-US" b="1" dirty="0" err="1" smtClean="0">
              <a:solidFill>
                <a:srgbClr val="002060"/>
              </a:solidFill>
            </a:rPr>
            <a:t>kinh</a:t>
          </a:r>
          <a:r>
            <a:rPr lang="en-US" b="1" dirty="0" smtClean="0">
              <a:solidFill>
                <a:srgbClr val="002060"/>
              </a:solidFill>
            </a:rPr>
            <a:t> </a:t>
          </a:r>
          <a:r>
            <a:rPr lang="en-US" b="1" dirty="0" err="1" smtClean="0">
              <a:solidFill>
                <a:srgbClr val="002060"/>
              </a:solidFill>
            </a:rPr>
            <a:t>phí</a:t>
          </a:r>
          <a:r>
            <a:rPr lang="en-US" b="1" dirty="0" smtClean="0">
              <a:solidFill>
                <a:srgbClr val="002060"/>
              </a:solidFill>
            </a:rPr>
            <a:t>, CSVC, </a:t>
          </a:r>
          <a:r>
            <a:rPr lang="en-US" b="1" dirty="0" err="1" smtClean="0">
              <a:solidFill>
                <a:srgbClr val="002060"/>
              </a:solidFill>
            </a:rPr>
            <a:t>phương</a:t>
          </a:r>
          <a:r>
            <a:rPr lang="en-US" b="1" dirty="0" smtClean="0">
              <a:solidFill>
                <a:srgbClr val="002060"/>
              </a:solidFill>
            </a:rPr>
            <a:t> </a:t>
          </a:r>
          <a:r>
            <a:rPr lang="en-US" b="1" dirty="0" err="1" smtClean="0">
              <a:solidFill>
                <a:srgbClr val="002060"/>
              </a:solidFill>
            </a:rPr>
            <a:t>tiện</a:t>
          </a:r>
          <a:endParaRPr lang="vi-VN" b="1" dirty="0">
            <a:solidFill>
              <a:srgbClr val="002060"/>
            </a:solidFill>
          </a:endParaRPr>
        </a:p>
      </dgm:t>
    </dgm:pt>
    <dgm:pt modelId="{FB07E275-CC29-4140-B0A6-69C8C855ECEA}" type="parTrans" cxnId="{51193130-25F7-452F-93C2-E3D3CE543DEF}">
      <dgm:prSet/>
      <dgm:spPr/>
      <dgm:t>
        <a:bodyPr/>
        <a:lstStyle/>
        <a:p>
          <a:endParaRPr lang="en-US"/>
        </a:p>
      </dgm:t>
    </dgm:pt>
    <dgm:pt modelId="{D97656CC-EE45-4D4A-B63B-BFA5801B5286}" type="sibTrans" cxnId="{51193130-25F7-452F-93C2-E3D3CE543DEF}">
      <dgm:prSet/>
      <dgm:spPr/>
      <dgm:t>
        <a:bodyPr/>
        <a:lstStyle/>
        <a:p>
          <a:endParaRPr lang="en-US"/>
        </a:p>
      </dgm:t>
    </dgm:pt>
    <dgm:pt modelId="{BE79B605-C2C0-40FC-B013-E80B34435C03}">
      <dgm:prSet custT="1"/>
      <dgm:spPr>
        <a:solidFill>
          <a:schemeClr val="accent2">
            <a:lumMod val="75000"/>
          </a:schemeClr>
        </a:solidFill>
      </dgm:spPr>
      <dgm:t>
        <a:bodyPr/>
        <a:lstStyle/>
        <a:p>
          <a:r>
            <a:rPr lang="en-US" sz="2400" b="1" dirty="0" smtClean="0">
              <a:solidFill>
                <a:schemeClr val="bg1"/>
              </a:solidFill>
            </a:rPr>
            <a:t>2. </a:t>
          </a:r>
          <a:r>
            <a:rPr lang="en-US" sz="2400" b="1" dirty="0" err="1" smtClean="0">
              <a:solidFill>
                <a:schemeClr val="bg1"/>
              </a:solidFill>
            </a:rPr>
            <a:t>Tạo</a:t>
          </a:r>
          <a:r>
            <a:rPr lang="en-US" sz="2400" b="1" dirty="0" smtClean="0">
              <a:solidFill>
                <a:schemeClr val="bg1"/>
              </a:solidFill>
            </a:rPr>
            <a:t> </a:t>
          </a:r>
          <a:r>
            <a:rPr lang="en-US" sz="2400" b="1" dirty="0" err="1" smtClean="0">
              <a:solidFill>
                <a:schemeClr val="bg1"/>
              </a:solidFill>
            </a:rPr>
            <a:t>điều</a:t>
          </a:r>
          <a:r>
            <a:rPr lang="en-US" sz="2400" b="1" dirty="0" smtClean="0">
              <a:solidFill>
                <a:schemeClr val="bg1"/>
              </a:solidFill>
            </a:rPr>
            <a:t> </a:t>
          </a:r>
          <a:r>
            <a:rPr lang="en-US" sz="2400" b="1" dirty="0" err="1" smtClean="0">
              <a:solidFill>
                <a:schemeClr val="bg1"/>
              </a:solidFill>
            </a:rPr>
            <a:t>kiện</a:t>
          </a:r>
          <a:r>
            <a:rPr lang="en-US" sz="2400" b="1" dirty="0" smtClean="0">
              <a:solidFill>
                <a:schemeClr val="bg1"/>
              </a:solidFill>
            </a:rPr>
            <a:t> </a:t>
          </a:r>
          <a:r>
            <a:rPr lang="en-US" sz="2400" b="1" dirty="0" err="1" smtClean="0">
              <a:solidFill>
                <a:schemeClr val="bg1"/>
              </a:solidFill>
            </a:rPr>
            <a:t>về</a:t>
          </a:r>
          <a:r>
            <a:rPr lang="en-US" sz="2400" b="1" dirty="0" smtClean="0">
              <a:solidFill>
                <a:schemeClr val="bg1"/>
              </a:solidFill>
            </a:rPr>
            <a:t> </a:t>
          </a:r>
          <a:r>
            <a:rPr lang="en-US" sz="2400" b="1" dirty="0" err="1" smtClean="0">
              <a:solidFill>
                <a:schemeClr val="bg1"/>
              </a:solidFill>
            </a:rPr>
            <a:t>thời</a:t>
          </a:r>
          <a:r>
            <a:rPr lang="en-US" sz="2400" b="1" dirty="0" smtClean="0">
              <a:solidFill>
                <a:schemeClr val="bg1"/>
              </a:solidFill>
            </a:rPr>
            <a:t> </a:t>
          </a:r>
          <a:r>
            <a:rPr lang="en-US" sz="2400" b="1" dirty="0" err="1" smtClean="0">
              <a:solidFill>
                <a:schemeClr val="bg1"/>
              </a:solidFill>
            </a:rPr>
            <a:t>gian</a:t>
          </a:r>
          <a:r>
            <a:rPr lang="en-US" sz="2400" b="1" dirty="0" smtClean="0">
              <a:solidFill>
                <a:schemeClr val="bg1"/>
              </a:solidFill>
            </a:rPr>
            <a:t>, </a:t>
          </a:r>
          <a:r>
            <a:rPr lang="en-US" sz="2400" b="1" dirty="0" err="1" smtClean="0">
              <a:solidFill>
                <a:schemeClr val="bg1"/>
              </a:solidFill>
            </a:rPr>
            <a:t>điều</a:t>
          </a:r>
          <a:r>
            <a:rPr lang="en-US" sz="2400" b="1" dirty="0" smtClean="0">
              <a:solidFill>
                <a:schemeClr val="bg1"/>
              </a:solidFill>
            </a:rPr>
            <a:t> </a:t>
          </a:r>
          <a:r>
            <a:rPr lang="en-US" sz="2400" b="1" dirty="0" err="1" smtClean="0">
              <a:solidFill>
                <a:schemeClr val="bg1"/>
              </a:solidFill>
            </a:rPr>
            <a:t>kiện</a:t>
          </a:r>
          <a:r>
            <a:rPr lang="en-US" sz="2400" b="1" dirty="0" smtClean="0">
              <a:solidFill>
                <a:schemeClr val="bg1"/>
              </a:solidFill>
            </a:rPr>
            <a:t> </a:t>
          </a:r>
          <a:r>
            <a:rPr lang="en-US" sz="2400" b="1" dirty="0" err="1" smtClean="0">
              <a:solidFill>
                <a:schemeClr val="bg1"/>
              </a:solidFill>
            </a:rPr>
            <a:t>làm</a:t>
          </a:r>
          <a:r>
            <a:rPr lang="en-US" sz="2400" b="1" dirty="0" smtClean="0">
              <a:solidFill>
                <a:schemeClr val="bg1"/>
              </a:solidFill>
            </a:rPr>
            <a:t> </a:t>
          </a:r>
          <a:r>
            <a:rPr lang="en-US" sz="2400" b="1" dirty="0" err="1" smtClean="0">
              <a:solidFill>
                <a:schemeClr val="bg1"/>
              </a:solidFill>
            </a:rPr>
            <a:t>việc</a:t>
          </a:r>
          <a:endParaRPr lang="vi-VN" sz="2400" b="1" dirty="0">
            <a:solidFill>
              <a:schemeClr val="bg1"/>
            </a:solidFill>
          </a:endParaRPr>
        </a:p>
      </dgm:t>
    </dgm:pt>
    <dgm:pt modelId="{24FB6BC2-E66A-4375-ACA8-F9552B45F105}" type="parTrans" cxnId="{9311197A-9B5F-4F7E-A986-EB7CB0F41BAC}">
      <dgm:prSet/>
      <dgm:spPr/>
      <dgm:t>
        <a:bodyPr/>
        <a:lstStyle/>
        <a:p>
          <a:endParaRPr lang="en-US"/>
        </a:p>
      </dgm:t>
    </dgm:pt>
    <dgm:pt modelId="{5B560BC5-A645-49AF-B838-855B963F28D6}" type="sibTrans" cxnId="{9311197A-9B5F-4F7E-A986-EB7CB0F41BAC}">
      <dgm:prSet/>
      <dgm:spPr/>
      <dgm:t>
        <a:bodyPr/>
        <a:lstStyle/>
        <a:p>
          <a:endParaRPr lang="en-US"/>
        </a:p>
      </dgm:t>
    </dgm:pt>
    <dgm:pt modelId="{4D361A09-F79E-40A4-A54A-927A9222D804}" type="pres">
      <dgm:prSet presAssocID="{22035238-1048-4650-A3C9-B010F2679167}" presName="compositeShape" presStyleCnt="0">
        <dgm:presLayoutVars>
          <dgm:chMax val="7"/>
          <dgm:dir/>
          <dgm:resizeHandles val="exact"/>
        </dgm:presLayoutVars>
      </dgm:prSet>
      <dgm:spPr/>
      <dgm:t>
        <a:bodyPr/>
        <a:lstStyle/>
        <a:p>
          <a:endParaRPr lang="en-US"/>
        </a:p>
      </dgm:t>
    </dgm:pt>
    <dgm:pt modelId="{7F9A8C47-80F9-4B04-AD1B-04C2BB7E8241}" type="pres">
      <dgm:prSet presAssocID="{22035238-1048-4650-A3C9-B010F2679167}" presName="wedge1" presStyleLbl="node1" presStyleIdx="0" presStyleCnt="3"/>
      <dgm:spPr/>
      <dgm:t>
        <a:bodyPr/>
        <a:lstStyle/>
        <a:p>
          <a:endParaRPr lang="vi-VN"/>
        </a:p>
      </dgm:t>
    </dgm:pt>
    <dgm:pt modelId="{E89BD957-C979-4FBC-8860-DD54FA7D3490}" type="pres">
      <dgm:prSet presAssocID="{22035238-1048-4650-A3C9-B010F2679167}" presName="dummy1a" presStyleCnt="0"/>
      <dgm:spPr/>
    </dgm:pt>
    <dgm:pt modelId="{266E2058-A29D-4FC1-B87D-1440B783A066}" type="pres">
      <dgm:prSet presAssocID="{22035238-1048-4650-A3C9-B010F2679167}" presName="dummy1b" presStyleCnt="0"/>
      <dgm:spPr/>
    </dgm:pt>
    <dgm:pt modelId="{002BAC8C-529B-494E-ADBB-4C475E0D5CF5}" type="pres">
      <dgm:prSet presAssocID="{22035238-1048-4650-A3C9-B010F2679167}" presName="wedge1Tx" presStyleLbl="node1" presStyleIdx="0" presStyleCnt="3">
        <dgm:presLayoutVars>
          <dgm:chMax val="0"/>
          <dgm:chPref val="0"/>
          <dgm:bulletEnabled val="1"/>
        </dgm:presLayoutVars>
      </dgm:prSet>
      <dgm:spPr>
        <a:solidFill>
          <a:schemeClr val="accent3">
            <a:lumMod val="50000"/>
          </a:schemeClr>
        </a:solidFill>
      </dgm:spPr>
      <dgm:t>
        <a:bodyPr/>
        <a:lstStyle/>
        <a:p>
          <a:endParaRPr lang="vi-VN"/>
        </a:p>
      </dgm:t>
    </dgm:pt>
    <dgm:pt modelId="{A4ED4E9E-BA5A-4B01-98B3-73CCFD753A9C}" type="pres">
      <dgm:prSet presAssocID="{22035238-1048-4650-A3C9-B010F2679167}" presName="wedge2" presStyleLbl="node1" presStyleIdx="1" presStyleCnt="3"/>
      <dgm:spPr/>
      <dgm:t>
        <a:bodyPr/>
        <a:lstStyle/>
        <a:p>
          <a:endParaRPr lang="vi-VN"/>
        </a:p>
      </dgm:t>
    </dgm:pt>
    <dgm:pt modelId="{6FE186CF-FF3B-4290-A6A7-1840311D5333}" type="pres">
      <dgm:prSet presAssocID="{22035238-1048-4650-A3C9-B010F2679167}" presName="dummy2a" presStyleCnt="0"/>
      <dgm:spPr/>
    </dgm:pt>
    <dgm:pt modelId="{E4F1B8DC-6DC4-470D-9F52-6A2C73E4B099}" type="pres">
      <dgm:prSet presAssocID="{22035238-1048-4650-A3C9-B010F2679167}" presName="dummy2b" presStyleCnt="0"/>
      <dgm:spPr/>
    </dgm:pt>
    <dgm:pt modelId="{B9FD7466-7DBD-4D7D-A300-24AAC23256BF}" type="pres">
      <dgm:prSet presAssocID="{22035238-1048-4650-A3C9-B010F2679167}" presName="wedge2Tx" presStyleLbl="node1" presStyleIdx="1" presStyleCnt="3">
        <dgm:presLayoutVars>
          <dgm:chMax val="0"/>
          <dgm:chPref val="0"/>
          <dgm:bulletEnabled val="1"/>
        </dgm:presLayoutVars>
      </dgm:prSet>
      <dgm:spPr/>
      <dgm:t>
        <a:bodyPr/>
        <a:lstStyle/>
        <a:p>
          <a:endParaRPr lang="vi-VN"/>
        </a:p>
      </dgm:t>
    </dgm:pt>
    <dgm:pt modelId="{3C6098C6-01A7-41F6-A445-08DEE34F1D8C}" type="pres">
      <dgm:prSet presAssocID="{22035238-1048-4650-A3C9-B010F2679167}" presName="wedge3" presStyleLbl="node1" presStyleIdx="2" presStyleCnt="3"/>
      <dgm:spPr/>
      <dgm:t>
        <a:bodyPr/>
        <a:lstStyle/>
        <a:p>
          <a:endParaRPr lang="vi-VN"/>
        </a:p>
      </dgm:t>
    </dgm:pt>
    <dgm:pt modelId="{61B6CD01-8FD1-4A2D-9CE9-87CA4E9C261E}" type="pres">
      <dgm:prSet presAssocID="{22035238-1048-4650-A3C9-B010F2679167}" presName="dummy3a" presStyleCnt="0"/>
      <dgm:spPr/>
    </dgm:pt>
    <dgm:pt modelId="{00E6B15B-0FB7-490A-941C-2DBDFD52EA0E}" type="pres">
      <dgm:prSet presAssocID="{22035238-1048-4650-A3C9-B010F2679167}" presName="dummy3b" presStyleCnt="0"/>
      <dgm:spPr/>
    </dgm:pt>
    <dgm:pt modelId="{7FD60BE2-99B0-43BA-BDE3-261C914A72BF}" type="pres">
      <dgm:prSet presAssocID="{22035238-1048-4650-A3C9-B010F2679167}" presName="wedge3Tx" presStyleLbl="node1" presStyleIdx="2" presStyleCnt="3">
        <dgm:presLayoutVars>
          <dgm:chMax val="0"/>
          <dgm:chPref val="0"/>
          <dgm:bulletEnabled val="1"/>
        </dgm:presLayoutVars>
      </dgm:prSet>
      <dgm:spPr/>
      <dgm:t>
        <a:bodyPr/>
        <a:lstStyle/>
        <a:p>
          <a:endParaRPr lang="vi-VN"/>
        </a:p>
      </dgm:t>
    </dgm:pt>
    <dgm:pt modelId="{FEC0B5F5-F0BB-4F4C-AD6A-7438B8C0E3C6}" type="pres">
      <dgm:prSet presAssocID="{5B560BC5-A645-49AF-B838-855B963F28D6}" presName="arrowWedge1" presStyleLbl="fgSibTrans2D1" presStyleIdx="0" presStyleCnt="3" custLinFactNeighborX="138" custLinFactNeighborY="-1377"/>
      <dgm:spPr/>
    </dgm:pt>
    <dgm:pt modelId="{32DAA855-808E-4D7C-9DFC-8CBD0492D4AB}" type="pres">
      <dgm:prSet presAssocID="{D97656CC-EE45-4D4A-B63B-BFA5801B5286}" presName="arrowWedge2" presStyleLbl="fgSibTrans2D1" presStyleIdx="1" presStyleCnt="3"/>
      <dgm:spPr/>
    </dgm:pt>
    <dgm:pt modelId="{BE627CEF-9C42-41E7-9EF9-6DF7F93494F2}" type="pres">
      <dgm:prSet presAssocID="{8BDEB761-C2A0-4E3B-A663-3345C70F00E2}" presName="arrowWedge3" presStyleLbl="fgSibTrans2D1" presStyleIdx="2" presStyleCnt="3" custLinFactNeighborX="-1832" custLinFactNeighborY="-1377"/>
      <dgm:spPr/>
    </dgm:pt>
  </dgm:ptLst>
  <dgm:cxnLst>
    <dgm:cxn modelId="{51193130-25F7-452F-93C2-E3D3CE543DEF}" srcId="{22035238-1048-4650-A3C9-B010F2679167}" destId="{280B8040-4F5B-4E83-A92A-57513042DA6F}" srcOrd="1" destOrd="0" parTransId="{FB07E275-CC29-4140-B0A6-69C8C855ECEA}" sibTransId="{D97656CC-EE45-4D4A-B63B-BFA5801B5286}"/>
    <dgm:cxn modelId="{6BCB7B56-24FD-461E-A36C-C4477EE14017}" srcId="{22035238-1048-4650-A3C9-B010F2679167}" destId="{BB4EA27A-6210-40A1-A1BB-2849B8B98FE1}" srcOrd="2" destOrd="0" parTransId="{EBE2FD75-E18B-46FC-88AC-A4F0B6C3F907}" sibTransId="{8BDEB761-C2A0-4E3B-A663-3345C70F00E2}"/>
    <dgm:cxn modelId="{D424EAB8-D3F1-493F-B210-6F92B52CA624}" type="presOf" srcId="{BB4EA27A-6210-40A1-A1BB-2849B8B98FE1}" destId="{3C6098C6-01A7-41F6-A445-08DEE34F1D8C}" srcOrd="0" destOrd="0" presId="urn:microsoft.com/office/officeart/2005/8/layout/cycle8"/>
    <dgm:cxn modelId="{0144E3A6-BF3F-42E9-BAA4-58308B1CF486}" type="presOf" srcId="{22035238-1048-4650-A3C9-B010F2679167}" destId="{4D361A09-F79E-40A4-A54A-927A9222D804}" srcOrd="0" destOrd="0" presId="urn:microsoft.com/office/officeart/2005/8/layout/cycle8"/>
    <dgm:cxn modelId="{E92CF202-AD46-4DE4-B8C1-22FF90D7361F}" type="presOf" srcId="{280B8040-4F5B-4E83-A92A-57513042DA6F}" destId="{B9FD7466-7DBD-4D7D-A300-24AAC23256BF}" srcOrd="1" destOrd="0" presId="urn:microsoft.com/office/officeart/2005/8/layout/cycle8"/>
    <dgm:cxn modelId="{BA5B0A09-F48F-4185-BDF4-5E956DB4F4C7}" type="presOf" srcId="{280B8040-4F5B-4E83-A92A-57513042DA6F}" destId="{A4ED4E9E-BA5A-4B01-98B3-73CCFD753A9C}" srcOrd="0" destOrd="0" presId="urn:microsoft.com/office/officeart/2005/8/layout/cycle8"/>
    <dgm:cxn modelId="{6678C06A-503E-4026-9E3C-F7C9120670C7}" type="presOf" srcId="{BE79B605-C2C0-40FC-B013-E80B34435C03}" destId="{7F9A8C47-80F9-4B04-AD1B-04C2BB7E8241}" srcOrd="0" destOrd="0" presId="urn:microsoft.com/office/officeart/2005/8/layout/cycle8"/>
    <dgm:cxn modelId="{520AF138-CFB2-4C53-BB34-5BF25240212C}" type="presOf" srcId="{BE79B605-C2C0-40FC-B013-E80B34435C03}" destId="{002BAC8C-529B-494E-ADBB-4C475E0D5CF5}" srcOrd="1" destOrd="0" presId="urn:microsoft.com/office/officeart/2005/8/layout/cycle8"/>
    <dgm:cxn modelId="{1092F59A-C5D6-4D21-A41E-31EFC53E1FBA}" type="presOf" srcId="{BB4EA27A-6210-40A1-A1BB-2849B8B98FE1}" destId="{7FD60BE2-99B0-43BA-BDE3-261C914A72BF}" srcOrd="1" destOrd="0" presId="urn:microsoft.com/office/officeart/2005/8/layout/cycle8"/>
    <dgm:cxn modelId="{9311197A-9B5F-4F7E-A986-EB7CB0F41BAC}" srcId="{22035238-1048-4650-A3C9-B010F2679167}" destId="{BE79B605-C2C0-40FC-B013-E80B34435C03}" srcOrd="0" destOrd="0" parTransId="{24FB6BC2-E66A-4375-ACA8-F9552B45F105}" sibTransId="{5B560BC5-A645-49AF-B838-855B963F28D6}"/>
    <dgm:cxn modelId="{F10E05CD-02C4-47C0-8F97-D6299DCA6005}" type="presParOf" srcId="{4D361A09-F79E-40A4-A54A-927A9222D804}" destId="{7F9A8C47-80F9-4B04-AD1B-04C2BB7E8241}" srcOrd="0" destOrd="0" presId="urn:microsoft.com/office/officeart/2005/8/layout/cycle8"/>
    <dgm:cxn modelId="{12254006-E021-4EBB-9C85-C2E42F10AF50}" type="presParOf" srcId="{4D361A09-F79E-40A4-A54A-927A9222D804}" destId="{E89BD957-C979-4FBC-8860-DD54FA7D3490}" srcOrd="1" destOrd="0" presId="urn:microsoft.com/office/officeart/2005/8/layout/cycle8"/>
    <dgm:cxn modelId="{D96F632B-447A-4081-B1E0-F88A9ADA0D43}" type="presParOf" srcId="{4D361A09-F79E-40A4-A54A-927A9222D804}" destId="{266E2058-A29D-4FC1-B87D-1440B783A066}" srcOrd="2" destOrd="0" presId="urn:microsoft.com/office/officeart/2005/8/layout/cycle8"/>
    <dgm:cxn modelId="{E5B59B65-3D7B-48AB-99C2-9B35EA723248}" type="presParOf" srcId="{4D361A09-F79E-40A4-A54A-927A9222D804}" destId="{002BAC8C-529B-494E-ADBB-4C475E0D5CF5}" srcOrd="3" destOrd="0" presId="urn:microsoft.com/office/officeart/2005/8/layout/cycle8"/>
    <dgm:cxn modelId="{26E21EF9-ED24-45DA-8AEF-A75F18D76DFA}" type="presParOf" srcId="{4D361A09-F79E-40A4-A54A-927A9222D804}" destId="{A4ED4E9E-BA5A-4B01-98B3-73CCFD753A9C}" srcOrd="4" destOrd="0" presId="urn:microsoft.com/office/officeart/2005/8/layout/cycle8"/>
    <dgm:cxn modelId="{A2CA3D2D-43D9-4848-BAAB-04B87286BC7B}" type="presParOf" srcId="{4D361A09-F79E-40A4-A54A-927A9222D804}" destId="{6FE186CF-FF3B-4290-A6A7-1840311D5333}" srcOrd="5" destOrd="0" presId="urn:microsoft.com/office/officeart/2005/8/layout/cycle8"/>
    <dgm:cxn modelId="{B817B70C-7193-438B-AB62-1D885D541B18}" type="presParOf" srcId="{4D361A09-F79E-40A4-A54A-927A9222D804}" destId="{E4F1B8DC-6DC4-470D-9F52-6A2C73E4B099}" srcOrd="6" destOrd="0" presId="urn:microsoft.com/office/officeart/2005/8/layout/cycle8"/>
    <dgm:cxn modelId="{5C4B5D4F-9A40-43BC-A64C-624E8C976838}" type="presParOf" srcId="{4D361A09-F79E-40A4-A54A-927A9222D804}" destId="{B9FD7466-7DBD-4D7D-A300-24AAC23256BF}" srcOrd="7" destOrd="0" presId="urn:microsoft.com/office/officeart/2005/8/layout/cycle8"/>
    <dgm:cxn modelId="{3AB6EF0B-D4DF-4D91-82F6-F1812D43EBFB}" type="presParOf" srcId="{4D361A09-F79E-40A4-A54A-927A9222D804}" destId="{3C6098C6-01A7-41F6-A445-08DEE34F1D8C}" srcOrd="8" destOrd="0" presId="urn:microsoft.com/office/officeart/2005/8/layout/cycle8"/>
    <dgm:cxn modelId="{51B576EB-6471-40BE-B370-AC3C2FD45FAC}" type="presParOf" srcId="{4D361A09-F79E-40A4-A54A-927A9222D804}" destId="{61B6CD01-8FD1-4A2D-9CE9-87CA4E9C261E}" srcOrd="9" destOrd="0" presId="urn:microsoft.com/office/officeart/2005/8/layout/cycle8"/>
    <dgm:cxn modelId="{BC169A6C-F523-429A-960F-7A279E16E09F}" type="presParOf" srcId="{4D361A09-F79E-40A4-A54A-927A9222D804}" destId="{00E6B15B-0FB7-490A-941C-2DBDFD52EA0E}" srcOrd="10" destOrd="0" presId="urn:microsoft.com/office/officeart/2005/8/layout/cycle8"/>
    <dgm:cxn modelId="{915C3AE0-BB64-4AA1-A017-41CB77CB28A2}" type="presParOf" srcId="{4D361A09-F79E-40A4-A54A-927A9222D804}" destId="{7FD60BE2-99B0-43BA-BDE3-261C914A72BF}" srcOrd="11" destOrd="0" presId="urn:microsoft.com/office/officeart/2005/8/layout/cycle8"/>
    <dgm:cxn modelId="{A96E0091-8BF5-4C4E-A2FD-A3F89922D563}" type="presParOf" srcId="{4D361A09-F79E-40A4-A54A-927A9222D804}" destId="{FEC0B5F5-F0BB-4F4C-AD6A-7438B8C0E3C6}" srcOrd="12" destOrd="0" presId="urn:microsoft.com/office/officeart/2005/8/layout/cycle8"/>
    <dgm:cxn modelId="{C2A055CC-E439-4860-84A1-C018511E2DC8}" type="presParOf" srcId="{4D361A09-F79E-40A4-A54A-927A9222D804}" destId="{32DAA855-808E-4D7C-9DFC-8CBD0492D4AB}" srcOrd="13" destOrd="0" presId="urn:microsoft.com/office/officeart/2005/8/layout/cycle8"/>
    <dgm:cxn modelId="{4440AAC7-A62B-4C0A-A3AB-D76CA9345435}" type="presParOf" srcId="{4D361A09-F79E-40A4-A54A-927A9222D804}" destId="{BE627CEF-9C42-41E7-9EF9-6DF7F93494F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20665-BD6F-4971-8852-06BB51FA2229}">
      <dsp:nvSpPr>
        <dsp:cNvPr id="0" name=""/>
        <dsp:cNvSpPr/>
      </dsp:nvSpPr>
      <dsp:spPr>
        <a:xfrm>
          <a:off x="1083055" y="0"/>
          <a:ext cx="3943350" cy="39433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1D711-AAE1-410B-94DA-91F71EF911F8}">
      <dsp:nvSpPr>
        <dsp:cNvPr id="0" name=""/>
        <dsp:cNvSpPr/>
      </dsp:nvSpPr>
      <dsp:spPr>
        <a:xfrm>
          <a:off x="1953472" y="1"/>
          <a:ext cx="5510908" cy="933464"/>
        </a:xfrm>
        <a:prstGeom prst="roundRect">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C00000"/>
              </a:solidFill>
              <a:latin typeface="Times New Roman" pitchFamily="18" charset="0"/>
              <a:cs typeface="Times New Roman" pitchFamily="18" charset="0"/>
            </a:rPr>
            <a:t>3. </a:t>
          </a:r>
          <a:r>
            <a:rPr lang="en-US" sz="2400" b="1" kern="1200" dirty="0" err="1" smtClean="0">
              <a:solidFill>
                <a:srgbClr val="C00000"/>
              </a:solidFill>
              <a:latin typeface="Times New Roman" pitchFamily="18" charset="0"/>
              <a:cs typeface="Times New Roman" pitchFamily="18" charset="0"/>
            </a:rPr>
            <a:t>Góp</a:t>
          </a:r>
          <a:r>
            <a:rPr lang="en-US" sz="2400" b="1" kern="1200" dirty="0" smtClean="0">
              <a:solidFill>
                <a:srgbClr val="C00000"/>
              </a:solidFill>
              <a:latin typeface="Times New Roman" pitchFamily="18" charset="0"/>
              <a:cs typeface="Times New Roman" pitchFamily="18" charset="0"/>
            </a:rPr>
            <a:t> </a:t>
          </a:r>
          <a:r>
            <a:rPr lang="en-US" sz="2400" b="1" kern="1200" dirty="0" err="1" smtClean="0">
              <a:solidFill>
                <a:srgbClr val="C00000"/>
              </a:solidFill>
              <a:latin typeface="Times New Roman" pitchFamily="18" charset="0"/>
              <a:cs typeface="Times New Roman" pitchFamily="18" charset="0"/>
            </a:rPr>
            <a:t>phần</a:t>
          </a:r>
          <a:r>
            <a:rPr lang="en-US" sz="2400" b="1" kern="1200" dirty="0" smtClean="0">
              <a:solidFill>
                <a:srgbClr val="C00000"/>
              </a:solidFill>
              <a:latin typeface="Times New Roman" pitchFamily="18" charset="0"/>
              <a:cs typeface="Times New Roman" pitchFamily="18" charset="0"/>
            </a:rPr>
            <a:t> </a:t>
          </a:r>
          <a:r>
            <a:rPr lang="en-US" sz="2400" b="1" kern="1200" dirty="0" err="1" smtClean="0">
              <a:solidFill>
                <a:srgbClr val="C00000"/>
              </a:solidFill>
              <a:latin typeface="Times New Roman" pitchFamily="18" charset="0"/>
              <a:cs typeface="Times New Roman" pitchFamily="18" charset="0"/>
            </a:rPr>
            <a:t>phát</a:t>
          </a:r>
          <a:r>
            <a:rPr lang="en-US" sz="2400" b="1" kern="1200" dirty="0" smtClean="0">
              <a:solidFill>
                <a:srgbClr val="C00000"/>
              </a:solidFill>
              <a:latin typeface="Times New Roman" pitchFamily="18" charset="0"/>
              <a:cs typeface="Times New Roman" pitchFamily="18" charset="0"/>
            </a:rPr>
            <a:t> </a:t>
          </a:r>
          <a:r>
            <a:rPr lang="en-US" sz="2400" b="1" kern="1200" dirty="0" err="1" smtClean="0">
              <a:solidFill>
                <a:srgbClr val="C00000"/>
              </a:solidFill>
              <a:latin typeface="Times New Roman" pitchFamily="18" charset="0"/>
              <a:cs typeface="Times New Roman" pitchFamily="18" charset="0"/>
            </a:rPr>
            <a:t>triển</a:t>
          </a:r>
          <a:r>
            <a:rPr lang="en-US" sz="2400" b="1" kern="1200" dirty="0" smtClean="0">
              <a:solidFill>
                <a:srgbClr val="C00000"/>
              </a:solidFill>
              <a:latin typeface="Times New Roman" pitchFamily="18" charset="0"/>
              <a:cs typeface="Times New Roman" pitchFamily="18" charset="0"/>
            </a:rPr>
            <a:t> </a:t>
          </a:r>
          <a:r>
            <a:rPr lang="en-US" sz="2400" b="1" kern="1200" dirty="0" err="1" smtClean="0">
              <a:solidFill>
                <a:srgbClr val="C00000"/>
              </a:solidFill>
              <a:latin typeface="Times New Roman" pitchFamily="18" charset="0"/>
              <a:cs typeface="Times New Roman" pitchFamily="18" charset="0"/>
            </a:rPr>
            <a:t>kinh</a:t>
          </a:r>
          <a:r>
            <a:rPr lang="en-US" sz="2400" b="1" kern="1200" dirty="0" smtClean="0">
              <a:solidFill>
                <a:srgbClr val="C00000"/>
              </a:solidFill>
              <a:latin typeface="Times New Roman" pitchFamily="18" charset="0"/>
              <a:cs typeface="Times New Roman" pitchFamily="18" charset="0"/>
            </a:rPr>
            <a:t> </a:t>
          </a:r>
          <a:r>
            <a:rPr lang="en-US" sz="2400" b="1" kern="1200" dirty="0" err="1" smtClean="0">
              <a:solidFill>
                <a:srgbClr val="C00000"/>
              </a:solidFill>
              <a:latin typeface="Times New Roman" pitchFamily="18" charset="0"/>
              <a:cs typeface="Times New Roman" pitchFamily="18" charset="0"/>
            </a:rPr>
            <a:t>tế</a:t>
          </a:r>
          <a:r>
            <a:rPr lang="en-US" sz="2400" b="1" kern="1200" dirty="0" smtClean="0">
              <a:solidFill>
                <a:srgbClr val="C00000"/>
              </a:solidFill>
              <a:latin typeface="Times New Roman" pitchFamily="18" charset="0"/>
              <a:cs typeface="Times New Roman" pitchFamily="18" charset="0"/>
            </a:rPr>
            <a:t> - </a:t>
          </a:r>
          <a:r>
            <a:rPr lang="en-US" sz="2400" b="1" kern="1200" dirty="0" err="1" smtClean="0">
              <a:solidFill>
                <a:srgbClr val="C00000"/>
              </a:solidFill>
              <a:latin typeface="Times New Roman" pitchFamily="18" charset="0"/>
              <a:cs typeface="Times New Roman" pitchFamily="18" charset="0"/>
            </a:rPr>
            <a:t>xã</a:t>
          </a:r>
          <a:r>
            <a:rPr lang="en-US" sz="2400" b="1" kern="1200" dirty="0" smtClean="0">
              <a:solidFill>
                <a:srgbClr val="C00000"/>
              </a:solidFill>
              <a:latin typeface="Times New Roman" pitchFamily="18" charset="0"/>
              <a:cs typeface="Times New Roman" pitchFamily="18" charset="0"/>
            </a:rPr>
            <a:t> </a:t>
          </a:r>
          <a:r>
            <a:rPr lang="en-US" sz="2400" b="1" kern="1200" dirty="0" err="1" smtClean="0">
              <a:solidFill>
                <a:srgbClr val="C00000"/>
              </a:solidFill>
              <a:latin typeface="Times New Roman" pitchFamily="18" charset="0"/>
              <a:cs typeface="Times New Roman" pitchFamily="18" charset="0"/>
            </a:rPr>
            <a:t>hội</a:t>
          </a:r>
          <a:r>
            <a:rPr lang="en-US" sz="2400" b="1" kern="1200" dirty="0" smtClean="0">
              <a:solidFill>
                <a:srgbClr val="C00000"/>
              </a:solidFill>
              <a:latin typeface="Times New Roman" pitchFamily="18" charset="0"/>
              <a:cs typeface="Times New Roman" pitchFamily="18" charset="0"/>
            </a:rPr>
            <a:t>, </a:t>
          </a:r>
          <a:r>
            <a:rPr lang="en-US" sz="2400" b="1" kern="1200" dirty="0" err="1" smtClean="0">
              <a:solidFill>
                <a:srgbClr val="C00000"/>
              </a:solidFill>
              <a:latin typeface="Times New Roman" pitchFamily="18" charset="0"/>
              <a:cs typeface="Times New Roman" pitchFamily="18" charset="0"/>
            </a:rPr>
            <a:t>thực</a:t>
          </a:r>
          <a:r>
            <a:rPr lang="en-US" sz="2400" b="1" kern="1200" dirty="0" smtClean="0">
              <a:solidFill>
                <a:srgbClr val="C00000"/>
              </a:solidFill>
              <a:latin typeface="Times New Roman" pitchFamily="18" charset="0"/>
              <a:cs typeface="Times New Roman" pitchFamily="18" charset="0"/>
            </a:rPr>
            <a:t> </a:t>
          </a:r>
          <a:r>
            <a:rPr lang="en-US" sz="2400" b="1" kern="1200" dirty="0" err="1" smtClean="0">
              <a:solidFill>
                <a:srgbClr val="C00000"/>
              </a:solidFill>
              <a:latin typeface="Times New Roman" pitchFamily="18" charset="0"/>
              <a:cs typeface="Times New Roman" pitchFamily="18" charset="0"/>
            </a:rPr>
            <a:t>hiện</a:t>
          </a:r>
          <a:r>
            <a:rPr lang="en-US" sz="2400" b="1" kern="1200" dirty="0" smtClean="0">
              <a:solidFill>
                <a:srgbClr val="C00000"/>
              </a:solidFill>
              <a:latin typeface="Times New Roman" pitchFamily="18" charset="0"/>
              <a:cs typeface="Times New Roman" pitchFamily="18" charset="0"/>
            </a:rPr>
            <a:t> CNH-HĐH</a:t>
          </a:r>
          <a:endParaRPr lang="en-US" sz="2400" b="1" kern="1200" dirty="0">
            <a:solidFill>
              <a:srgbClr val="C00000"/>
            </a:solidFill>
            <a:latin typeface="Times New Roman" pitchFamily="18" charset="0"/>
            <a:cs typeface="Times New Roman" pitchFamily="18" charset="0"/>
          </a:endParaRPr>
        </a:p>
      </dsp:txBody>
      <dsp:txXfrm>
        <a:off x="1999040" y="45569"/>
        <a:ext cx="5419772" cy="842328"/>
      </dsp:txXfrm>
    </dsp:sp>
    <dsp:sp modelId="{9873EB06-FE9A-4BD9-B026-30D50C5BEFED}">
      <dsp:nvSpPr>
        <dsp:cNvPr id="0" name=""/>
        <dsp:cNvSpPr/>
      </dsp:nvSpPr>
      <dsp:spPr>
        <a:xfrm>
          <a:off x="1351574" y="1493693"/>
          <a:ext cx="6552917" cy="933464"/>
        </a:xfrm>
        <a:prstGeom prst="roundRect">
          <a:avLst/>
        </a:prstGeom>
        <a:solidFill>
          <a:srgbClr val="9BBF7B">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latin typeface="Times New Roman" pitchFamily="18" charset="0"/>
              <a:cs typeface="Times New Roman" pitchFamily="18" charset="0"/>
            </a:rPr>
            <a:t>2. </a:t>
          </a:r>
          <a:r>
            <a:rPr lang="en-US" sz="2400" b="1" kern="1200" dirty="0" err="1" smtClean="0">
              <a:solidFill>
                <a:srgbClr val="002060"/>
              </a:solidFill>
              <a:latin typeface="Times New Roman" pitchFamily="18" charset="0"/>
              <a:cs typeface="Times New Roman" pitchFamily="18" charset="0"/>
            </a:rPr>
            <a:t>Thúc</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đẩy</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việc</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áp</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dụng</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có</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hiệu</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quả</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các</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giải</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pháp</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kỹ</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thuật</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vào</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sản</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xuất</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và</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đời</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sống</a:t>
          </a:r>
          <a:endParaRPr lang="en-US" sz="2400" b="1" kern="1200" dirty="0" smtClean="0">
            <a:solidFill>
              <a:srgbClr val="002060"/>
            </a:solidFill>
            <a:latin typeface="Times New Roman" pitchFamily="18" charset="0"/>
            <a:cs typeface="Times New Roman" pitchFamily="18" charset="0"/>
          </a:endParaRPr>
        </a:p>
      </dsp:txBody>
      <dsp:txXfrm>
        <a:off x="1397142" y="1539261"/>
        <a:ext cx="6461781" cy="842328"/>
      </dsp:txXfrm>
    </dsp:sp>
    <dsp:sp modelId="{E29D5242-583A-401C-87FE-3F584ADDC779}">
      <dsp:nvSpPr>
        <dsp:cNvPr id="0" name=""/>
        <dsp:cNvSpPr/>
      </dsp:nvSpPr>
      <dsp:spPr>
        <a:xfrm>
          <a:off x="403824" y="2987387"/>
          <a:ext cx="8054375" cy="933464"/>
        </a:xfrm>
        <a:prstGeom prst="roundRect">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latin typeface="Times New Roman" pitchFamily="18" charset="0"/>
              <a:cs typeface="Times New Roman" pitchFamily="18" charset="0"/>
            </a:rPr>
            <a:t>1. </a:t>
          </a:r>
          <a:r>
            <a:rPr lang="en-US" sz="2400" b="1" kern="1200" dirty="0" err="1" smtClean="0">
              <a:solidFill>
                <a:srgbClr val="FFFF00"/>
              </a:solidFill>
              <a:latin typeface="Times New Roman" pitchFamily="18" charset="0"/>
              <a:cs typeface="Times New Roman" pitchFamily="18" charset="0"/>
            </a:rPr>
            <a:t>Thúc</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đẩy</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phong</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trào</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lao</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động</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sáng</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tạo</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của</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nhân</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dân</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lao</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động</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trong</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các</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lĩnh</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vực</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khoa</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học</a:t>
          </a:r>
          <a:r>
            <a:rPr lang="en-US" sz="2400" b="1" kern="1200" dirty="0" smtClean="0">
              <a:solidFill>
                <a:srgbClr val="FFFF00"/>
              </a:solidFill>
              <a:latin typeface="Times New Roman" pitchFamily="18" charset="0"/>
              <a:cs typeface="Times New Roman" pitchFamily="18" charset="0"/>
            </a:rPr>
            <a:t> &amp; </a:t>
          </a:r>
          <a:r>
            <a:rPr lang="en-US" sz="2400" b="1" kern="1200" dirty="0" err="1" smtClean="0">
              <a:solidFill>
                <a:srgbClr val="FFFF00"/>
              </a:solidFill>
              <a:latin typeface="Times New Roman" pitchFamily="18" charset="0"/>
              <a:cs typeface="Times New Roman" pitchFamily="18" charset="0"/>
            </a:rPr>
            <a:t>kỹ</a:t>
          </a:r>
          <a:r>
            <a:rPr lang="en-US" sz="2400" b="1" kern="1200" dirty="0" smtClean="0">
              <a:solidFill>
                <a:srgbClr val="FFFF00"/>
              </a:solidFill>
              <a:latin typeface="Times New Roman" pitchFamily="18" charset="0"/>
              <a:cs typeface="Times New Roman" pitchFamily="18" charset="0"/>
            </a:rPr>
            <a:t> </a:t>
          </a:r>
          <a:r>
            <a:rPr lang="en-US" sz="2400" b="1" kern="1200" dirty="0" err="1" smtClean="0">
              <a:solidFill>
                <a:srgbClr val="FFFF00"/>
              </a:solidFill>
              <a:latin typeface="Times New Roman" pitchFamily="18" charset="0"/>
              <a:cs typeface="Times New Roman" pitchFamily="18" charset="0"/>
            </a:rPr>
            <a:t>thuật</a:t>
          </a:r>
          <a:endParaRPr lang="en-US" sz="2400" b="1" kern="1200" dirty="0" smtClean="0">
            <a:solidFill>
              <a:srgbClr val="FFFF00"/>
            </a:solidFill>
            <a:latin typeface="Times New Roman" pitchFamily="18" charset="0"/>
            <a:cs typeface="Times New Roman" pitchFamily="18" charset="0"/>
          </a:endParaRPr>
        </a:p>
      </dsp:txBody>
      <dsp:txXfrm>
        <a:off x="449392" y="3032955"/>
        <a:ext cx="7963239" cy="842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A19C-0694-48AE-B622-86792DE232EA}">
      <dsp:nvSpPr>
        <dsp:cNvPr id="0" name=""/>
        <dsp:cNvSpPr/>
      </dsp:nvSpPr>
      <dsp:spPr>
        <a:xfrm>
          <a:off x="2134225" y="-33880"/>
          <a:ext cx="4694644" cy="4694644"/>
        </a:xfrm>
        <a:prstGeom prst="circularArrow">
          <a:avLst>
            <a:gd name="adj1" fmla="val 5274"/>
            <a:gd name="adj2" fmla="val 312630"/>
            <a:gd name="adj3" fmla="val 14028594"/>
            <a:gd name="adj4" fmla="val 1724477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63FDE8-7532-4CF4-964F-1D369857C63B}">
      <dsp:nvSpPr>
        <dsp:cNvPr id="0" name=""/>
        <dsp:cNvSpPr/>
      </dsp:nvSpPr>
      <dsp:spPr>
        <a:xfrm>
          <a:off x="3489432" y="-60336"/>
          <a:ext cx="1984230" cy="105723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1. </a:t>
          </a:r>
          <a:r>
            <a:rPr lang="en-US" sz="2000" b="1" kern="1200" dirty="0" err="1" smtClean="0">
              <a:latin typeface="Times New Roman" pitchFamily="18" charset="0"/>
              <a:cs typeface="Times New Roman" pitchFamily="18" charset="0"/>
            </a:rPr>
            <a:t>Công</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nghệ</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thông</a:t>
          </a:r>
          <a:r>
            <a:rPr lang="en-US" sz="2000" b="1" kern="1200" dirty="0" smtClean="0">
              <a:latin typeface="Times New Roman" pitchFamily="18" charset="0"/>
              <a:cs typeface="Times New Roman" pitchFamily="18" charset="0"/>
            </a:rPr>
            <a:t> tin, </a:t>
          </a:r>
          <a:r>
            <a:rPr lang="en-US" sz="2000" b="1" kern="1200" dirty="0" err="1" smtClean="0">
              <a:latin typeface="Times New Roman" pitchFamily="18" charset="0"/>
              <a:cs typeface="Times New Roman" pitchFamily="18" charset="0"/>
            </a:rPr>
            <a:t>điện</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tử</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viễn</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thông</a:t>
          </a:r>
          <a:r>
            <a:rPr lang="en-US" sz="2000" b="1" kern="1200" dirty="0" smtClean="0">
              <a:latin typeface="Times New Roman" pitchFamily="18" charset="0"/>
              <a:cs typeface="Times New Roman" pitchFamily="18" charset="0"/>
            </a:rPr>
            <a:t>;</a:t>
          </a:r>
        </a:p>
      </dsp:txBody>
      <dsp:txXfrm>
        <a:off x="3541042" y="-8726"/>
        <a:ext cx="1881010" cy="954015"/>
      </dsp:txXfrm>
    </dsp:sp>
    <dsp:sp modelId="{0A8AFAEB-6E8E-47AF-91EA-41DCB14325B0}">
      <dsp:nvSpPr>
        <dsp:cNvPr id="0" name=""/>
        <dsp:cNvSpPr/>
      </dsp:nvSpPr>
      <dsp:spPr>
        <a:xfrm>
          <a:off x="5890149" y="826499"/>
          <a:ext cx="2512037" cy="94080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2. </a:t>
          </a:r>
          <a:r>
            <a:rPr lang="en-US" sz="2000" b="1" kern="1200" dirty="0" err="1" smtClean="0">
              <a:solidFill>
                <a:schemeClr val="tx1"/>
              </a:solidFill>
              <a:latin typeface="Times New Roman" pitchFamily="18" charset="0"/>
              <a:cs typeface="Times New Roman" pitchFamily="18" charset="0"/>
            </a:rPr>
            <a:t>Cơ</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khí</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tự</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động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hóa</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xây</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dựng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giao</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thông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vận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tải</a:t>
          </a:r>
          <a:r>
            <a:rPr lang="en-US" sz="2000" b="1" kern="1200" dirty="0" smtClean="0">
              <a:solidFill>
                <a:schemeClr val="tx1"/>
              </a:solidFill>
              <a:latin typeface="Times New Roman" pitchFamily="18" charset="0"/>
              <a:cs typeface="Times New Roman" pitchFamily="18" charset="0"/>
            </a:rPr>
            <a:t>;</a:t>
          </a:r>
        </a:p>
      </dsp:txBody>
      <dsp:txXfrm>
        <a:off x="5936075" y="872425"/>
        <a:ext cx="2420185" cy="848954"/>
      </dsp:txXfrm>
    </dsp:sp>
    <dsp:sp modelId="{DA6FA2BB-ACC0-443F-AF6D-B19A5DC2275F}">
      <dsp:nvSpPr>
        <dsp:cNvPr id="0" name=""/>
        <dsp:cNvSpPr/>
      </dsp:nvSpPr>
      <dsp:spPr>
        <a:xfrm>
          <a:off x="6248399" y="2362209"/>
          <a:ext cx="2194127" cy="976736"/>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C00000"/>
              </a:solidFill>
              <a:latin typeface="Times New Roman" pitchFamily="18" charset="0"/>
              <a:cs typeface="Times New Roman" pitchFamily="18" charset="0"/>
            </a:rPr>
            <a:t>3. </a:t>
          </a:r>
          <a:r>
            <a:rPr lang="en-US" sz="2000" b="1" kern="1200" dirty="0" err="1" smtClean="0">
              <a:solidFill>
                <a:srgbClr val="C00000"/>
              </a:solidFill>
              <a:latin typeface="Times New Roman" pitchFamily="18" charset="0"/>
              <a:cs typeface="Times New Roman" pitchFamily="18" charset="0"/>
            </a:rPr>
            <a:t>Vật</a:t>
          </a:r>
          <a:r>
            <a:rPr lang="en-US" sz="2000" b="1" kern="1200" dirty="0" smtClean="0">
              <a:solidFill>
                <a:srgbClr val="C00000"/>
              </a:solidFill>
              <a:latin typeface="Times New Roman" pitchFamily="18" charset="0"/>
              <a:cs typeface="Times New Roman" pitchFamily="18" charset="0"/>
            </a:rPr>
            <a:t> </a:t>
          </a:r>
          <a:r>
            <a:rPr lang="en-US" sz="2000" b="1" kern="1200" dirty="0" err="1" smtClean="0">
              <a:solidFill>
                <a:srgbClr val="C00000"/>
              </a:solidFill>
              <a:latin typeface="Times New Roman" pitchFamily="18" charset="0"/>
              <a:cs typeface="Times New Roman" pitchFamily="18" charset="0"/>
            </a:rPr>
            <a:t>liệu</a:t>
          </a:r>
          <a:r>
            <a:rPr lang="en-US" sz="2000" b="1" kern="1200" dirty="0" smtClean="0">
              <a:solidFill>
                <a:srgbClr val="C00000"/>
              </a:solidFill>
              <a:latin typeface="Times New Roman" pitchFamily="18" charset="0"/>
              <a:cs typeface="Times New Roman" pitchFamily="18" charset="0"/>
            </a:rPr>
            <a:t>, </a:t>
          </a:r>
          <a:r>
            <a:rPr lang="en-US" sz="2000" b="1" kern="1200" dirty="0" err="1" smtClean="0">
              <a:solidFill>
                <a:srgbClr val="C00000"/>
              </a:solidFill>
              <a:latin typeface="Times New Roman" pitchFamily="18" charset="0"/>
              <a:cs typeface="Times New Roman" pitchFamily="18" charset="0"/>
            </a:rPr>
            <a:t>hóa</a:t>
          </a:r>
          <a:r>
            <a:rPr lang="en-US" sz="2000" b="1" kern="1200" dirty="0" smtClean="0">
              <a:solidFill>
                <a:srgbClr val="C00000"/>
              </a:solidFill>
              <a:latin typeface="Times New Roman" pitchFamily="18" charset="0"/>
              <a:cs typeface="Times New Roman" pitchFamily="18" charset="0"/>
            </a:rPr>
            <a:t> </a:t>
          </a:r>
          <a:r>
            <a:rPr lang="en-US" sz="2000" b="1" kern="1200" dirty="0" err="1" smtClean="0">
              <a:solidFill>
                <a:srgbClr val="C00000"/>
              </a:solidFill>
              <a:latin typeface="Times New Roman" pitchFamily="18" charset="0"/>
              <a:cs typeface="Times New Roman" pitchFamily="18" charset="0"/>
            </a:rPr>
            <a:t>chất</a:t>
          </a:r>
          <a:r>
            <a:rPr lang="en-US" sz="2000" b="1" kern="1200" dirty="0" smtClean="0">
              <a:solidFill>
                <a:srgbClr val="C00000"/>
              </a:solidFill>
              <a:latin typeface="Times New Roman" pitchFamily="18" charset="0"/>
              <a:cs typeface="Times New Roman" pitchFamily="18" charset="0"/>
            </a:rPr>
            <a:t>, </a:t>
          </a:r>
          <a:r>
            <a:rPr lang="en-US" sz="2000" b="1" kern="1200" dirty="0" err="1" smtClean="0">
              <a:solidFill>
                <a:srgbClr val="C00000"/>
              </a:solidFill>
              <a:latin typeface="Times New Roman" pitchFamily="18" charset="0"/>
              <a:cs typeface="Times New Roman" pitchFamily="18" charset="0"/>
            </a:rPr>
            <a:t>năng</a:t>
          </a:r>
          <a:r>
            <a:rPr lang="en-US" sz="2000" b="1" kern="1200" dirty="0" smtClean="0">
              <a:solidFill>
                <a:srgbClr val="C00000"/>
              </a:solidFill>
              <a:latin typeface="Times New Roman" pitchFamily="18" charset="0"/>
              <a:cs typeface="Times New Roman" pitchFamily="18" charset="0"/>
            </a:rPr>
            <a:t> </a:t>
          </a:r>
          <a:r>
            <a:rPr lang="en-US" sz="2000" b="1" kern="1200" dirty="0" err="1" smtClean="0">
              <a:solidFill>
                <a:srgbClr val="C00000"/>
              </a:solidFill>
              <a:latin typeface="Times New Roman" pitchFamily="18" charset="0"/>
              <a:cs typeface="Times New Roman" pitchFamily="18" charset="0"/>
            </a:rPr>
            <a:t>lượng</a:t>
          </a:r>
          <a:r>
            <a:rPr lang="en-US" sz="2000" b="1" kern="1200" dirty="0" smtClean="0">
              <a:solidFill>
                <a:srgbClr val="C00000"/>
              </a:solidFill>
              <a:latin typeface="Times New Roman" pitchFamily="18" charset="0"/>
              <a:cs typeface="Times New Roman" pitchFamily="18" charset="0"/>
            </a:rPr>
            <a:t>;</a:t>
          </a:r>
        </a:p>
      </dsp:txBody>
      <dsp:txXfrm>
        <a:off x="6296079" y="2409889"/>
        <a:ext cx="2098767" cy="881376"/>
      </dsp:txXfrm>
    </dsp:sp>
    <dsp:sp modelId="{7C49CC8D-2D69-4F6D-A7DB-10DB15AD6361}">
      <dsp:nvSpPr>
        <dsp:cNvPr id="0" name=""/>
        <dsp:cNvSpPr/>
      </dsp:nvSpPr>
      <dsp:spPr>
        <a:xfrm>
          <a:off x="933965" y="2588378"/>
          <a:ext cx="2266435" cy="976727"/>
        </a:xfrm>
        <a:prstGeom prst="roundRect">
          <a:avLst/>
        </a:prstGeom>
        <a:solidFill>
          <a:srgbClr val="B91D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5. Y - </a:t>
          </a:r>
          <a:r>
            <a:rPr lang="en-US" sz="2000" b="1" kern="1200" dirty="0" err="1" smtClean="0">
              <a:latin typeface="Times New Roman" pitchFamily="18" charset="0"/>
              <a:cs typeface="Times New Roman" pitchFamily="18" charset="0"/>
            </a:rPr>
            <a:t>dược</a:t>
          </a:r>
          <a:r>
            <a:rPr lang="en-US" sz="2000" b="1" kern="1200" dirty="0" smtClean="0">
              <a:latin typeface="Times New Roman" pitchFamily="18" charset="0"/>
              <a:cs typeface="Times New Roman" pitchFamily="18" charset="0"/>
            </a:rPr>
            <a:t>;</a:t>
          </a:r>
        </a:p>
      </dsp:txBody>
      <dsp:txXfrm>
        <a:off x="981645" y="2636058"/>
        <a:ext cx="2171075" cy="881367"/>
      </dsp:txXfrm>
    </dsp:sp>
    <dsp:sp modelId="{56E429E2-2702-481E-AE5D-D47162643236}">
      <dsp:nvSpPr>
        <dsp:cNvPr id="0" name=""/>
        <dsp:cNvSpPr/>
      </dsp:nvSpPr>
      <dsp:spPr>
        <a:xfrm>
          <a:off x="3286314" y="3550379"/>
          <a:ext cx="2919032" cy="1078771"/>
        </a:xfrm>
        <a:prstGeom prst="roundRect">
          <a:avLst/>
        </a:prstGeom>
        <a:solidFill>
          <a:srgbClr val="33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4. </a:t>
          </a:r>
          <a:r>
            <a:rPr lang="en-US" sz="2000" b="1" kern="1200" dirty="0" err="1" smtClean="0">
              <a:latin typeface="Times New Roman" pitchFamily="18" charset="0"/>
              <a:cs typeface="Times New Roman" pitchFamily="18" charset="0"/>
            </a:rPr>
            <a:t>Nông</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ngư</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nghiệp</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tài</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nguyên</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và</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môi</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trường</a:t>
          </a:r>
          <a:r>
            <a:rPr lang="en-US" sz="2000" b="1" kern="1200" dirty="0" smtClean="0">
              <a:latin typeface="Times New Roman" pitchFamily="18" charset="0"/>
              <a:cs typeface="Times New Roman" pitchFamily="18" charset="0"/>
            </a:rPr>
            <a:t>;</a:t>
          </a:r>
          <a:endParaRPr lang="vi-VN" sz="2000" b="1" kern="1200" dirty="0">
            <a:latin typeface="Times New Roman" pitchFamily="18" charset="0"/>
            <a:cs typeface="Times New Roman" pitchFamily="18" charset="0"/>
          </a:endParaRPr>
        </a:p>
      </dsp:txBody>
      <dsp:txXfrm>
        <a:off x="3338975" y="3603040"/>
        <a:ext cx="2813710" cy="973449"/>
      </dsp:txXfrm>
    </dsp:sp>
    <dsp:sp modelId="{03799888-7DCC-466A-8AA9-C4B5EA39BF16}">
      <dsp:nvSpPr>
        <dsp:cNvPr id="0" name=""/>
        <dsp:cNvSpPr/>
      </dsp:nvSpPr>
      <dsp:spPr>
        <a:xfrm>
          <a:off x="762004" y="980120"/>
          <a:ext cx="2631845" cy="897249"/>
        </a:xfrm>
        <a:prstGeom prst="roundRect">
          <a:avLst/>
        </a:prstGeom>
        <a:solidFill>
          <a:srgbClr val="B125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6. </a:t>
          </a:r>
          <a:r>
            <a:rPr lang="en-US" sz="2000" b="1" kern="1200" dirty="0" err="1" smtClean="0">
              <a:latin typeface="Times New Roman" pitchFamily="18" charset="0"/>
              <a:cs typeface="Times New Roman" pitchFamily="18" charset="0"/>
            </a:rPr>
            <a:t>Giáo</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dục</a:t>
          </a:r>
          <a:r>
            <a:rPr lang="en-US" sz="2000" b="1" kern="1200" dirty="0" smtClean="0">
              <a:latin typeface="Times New Roman" pitchFamily="18" charset="0"/>
              <a:cs typeface="Times New Roman" pitchFamily="18" charset="0"/>
            </a:rPr>
            <a:t> - </a:t>
          </a:r>
          <a:r>
            <a:rPr lang="en-US" sz="2000" b="1" kern="1200" dirty="0" err="1" smtClean="0">
              <a:latin typeface="Times New Roman" pitchFamily="18" charset="0"/>
              <a:cs typeface="Times New Roman" pitchFamily="18" charset="0"/>
            </a:rPr>
            <a:t>đào</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tạo</a:t>
          </a:r>
          <a:r>
            <a:rPr lang="en-US" sz="2000" b="1" kern="1200" dirty="0" smtClean="0">
              <a:latin typeface="Times New Roman" pitchFamily="18" charset="0"/>
              <a:cs typeface="Times New Roman" pitchFamily="18" charset="0"/>
            </a:rPr>
            <a:t>.</a:t>
          </a:r>
          <a:endParaRPr lang="vi-VN" sz="2000" b="1" kern="1200" dirty="0">
            <a:latin typeface="Times New Roman" pitchFamily="18" charset="0"/>
            <a:cs typeface="Times New Roman" pitchFamily="18" charset="0"/>
          </a:endParaRPr>
        </a:p>
      </dsp:txBody>
      <dsp:txXfrm>
        <a:off x="805804" y="1023920"/>
        <a:ext cx="2544245" cy="809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A9C7A-2D7C-493F-B1D8-698DC804BCC9}">
      <dsp:nvSpPr>
        <dsp:cNvPr id="0" name=""/>
        <dsp:cNvSpPr/>
      </dsp:nvSpPr>
      <dsp:spPr>
        <a:xfrm>
          <a:off x="3788992" y="1318873"/>
          <a:ext cx="1525724" cy="1648503"/>
        </a:xfrm>
        <a:prstGeom prst="ellipse">
          <a:avLst/>
        </a:prstGeom>
        <a:solidFill>
          <a:schemeClr val="accent1">
            <a:shade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dirty="0">
            <a:solidFill>
              <a:schemeClr val="tx1"/>
            </a:solidFill>
          </a:endParaRPr>
        </a:p>
      </dsp:txBody>
      <dsp:txXfrm>
        <a:off x="4012429" y="1560291"/>
        <a:ext cx="1078850" cy="1165667"/>
      </dsp:txXfrm>
    </dsp:sp>
    <dsp:sp modelId="{FD8F3485-3127-4FCF-8BE7-0791644DC7F5}">
      <dsp:nvSpPr>
        <dsp:cNvPr id="0" name=""/>
        <dsp:cNvSpPr/>
      </dsp:nvSpPr>
      <dsp:spPr>
        <a:xfrm rot="16363121">
          <a:off x="4527537" y="1241778"/>
          <a:ext cx="133125" cy="23378"/>
        </a:xfrm>
        <a:custGeom>
          <a:avLst/>
          <a:gdLst/>
          <a:ahLst/>
          <a:cxnLst/>
          <a:rect l="0" t="0" r="0" b="0"/>
          <a:pathLst>
            <a:path>
              <a:moveTo>
                <a:pt x="0" y="11689"/>
              </a:moveTo>
              <a:lnTo>
                <a:pt x="133125" y="1168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590772" y="1250139"/>
        <a:ext cx="6656" cy="6656"/>
      </dsp:txXfrm>
    </dsp:sp>
    <dsp:sp modelId="{B8B8416E-7D66-45E0-AAA2-A87FEB51F8EA}">
      <dsp:nvSpPr>
        <dsp:cNvPr id="0" name=""/>
        <dsp:cNvSpPr/>
      </dsp:nvSpPr>
      <dsp:spPr>
        <a:xfrm>
          <a:off x="4031599" y="0"/>
          <a:ext cx="1187648" cy="1187648"/>
        </a:xfrm>
        <a:prstGeom prst="ellipse">
          <a:avLst/>
        </a:prstGeom>
        <a:solidFill>
          <a:srgbClr val="B125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mô</a:t>
          </a:r>
          <a:r>
            <a:rPr lang="en-US" sz="2000" b="1" kern="1200" dirty="0" smtClean="0">
              <a:solidFill>
                <a:schemeClr val="bg1"/>
              </a:solidFill>
            </a:rPr>
            <a:t> </a:t>
          </a:r>
          <a:r>
            <a:rPr lang="en-US" sz="2000" b="1" kern="1200" dirty="0" err="1" smtClean="0">
              <a:solidFill>
                <a:schemeClr val="bg1"/>
              </a:solidFill>
            </a:rPr>
            <a:t>hình</a:t>
          </a:r>
          <a:r>
            <a:rPr lang="en-US" sz="2000" b="1" kern="1200" dirty="0" smtClean="0">
              <a:solidFill>
                <a:schemeClr val="bg1"/>
              </a:solidFill>
            </a:rPr>
            <a:t>,</a:t>
          </a:r>
          <a:endParaRPr lang="en-US" sz="2000" b="1" kern="1200" dirty="0">
            <a:solidFill>
              <a:schemeClr val="bg1"/>
            </a:solidFill>
          </a:endParaRPr>
        </a:p>
      </dsp:txBody>
      <dsp:txXfrm>
        <a:off x="4205526" y="173927"/>
        <a:ext cx="839794" cy="839794"/>
      </dsp:txXfrm>
    </dsp:sp>
    <dsp:sp modelId="{F3231750-8692-4480-9AC2-2891C1CA3EC0}">
      <dsp:nvSpPr>
        <dsp:cNvPr id="0" name=""/>
        <dsp:cNvSpPr/>
      </dsp:nvSpPr>
      <dsp:spPr>
        <a:xfrm rot="20153736">
          <a:off x="5227423" y="1679068"/>
          <a:ext cx="671002" cy="23378"/>
        </a:xfrm>
        <a:custGeom>
          <a:avLst/>
          <a:gdLst/>
          <a:ahLst/>
          <a:cxnLst/>
          <a:rect l="0" t="0" r="0" b="0"/>
          <a:pathLst>
            <a:path>
              <a:moveTo>
                <a:pt x="0" y="11689"/>
              </a:moveTo>
              <a:lnTo>
                <a:pt x="671002" y="1168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546149" y="1673983"/>
        <a:ext cx="33550" cy="33550"/>
      </dsp:txXfrm>
    </dsp:sp>
    <dsp:sp modelId="{9783FC4B-5035-4B51-8325-051E4F18D282}">
      <dsp:nvSpPr>
        <dsp:cNvPr id="0" name=""/>
        <dsp:cNvSpPr/>
      </dsp:nvSpPr>
      <dsp:spPr>
        <a:xfrm>
          <a:off x="5810175" y="685520"/>
          <a:ext cx="1268230" cy="122180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rPr>
            <a:t>phần</a:t>
          </a:r>
          <a:r>
            <a:rPr lang="en-US" sz="1800" b="1" kern="1200" dirty="0" smtClean="0">
              <a:solidFill>
                <a:schemeClr val="bg1"/>
              </a:solidFill>
            </a:rPr>
            <a:t> </a:t>
          </a:r>
          <a:r>
            <a:rPr lang="en-US" sz="1800" b="1" kern="1200" dirty="0" err="1" smtClean="0">
              <a:solidFill>
                <a:schemeClr val="bg1"/>
              </a:solidFill>
            </a:rPr>
            <a:t>mềm</a:t>
          </a:r>
          <a:r>
            <a:rPr lang="en-US" sz="1800" b="1" kern="1200" dirty="0" smtClean="0">
              <a:solidFill>
                <a:schemeClr val="bg1"/>
              </a:solidFill>
            </a:rPr>
            <a:t> </a:t>
          </a:r>
          <a:r>
            <a:rPr lang="en-US" sz="1800" b="1" kern="1200" dirty="0" err="1" smtClean="0">
              <a:solidFill>
                <a:schemeClr val="bg1"/>
              </a:solidFill>
            </a:rPr>
            <a:t>máy</a:t>
          </a:r>
          <a:r>
            <a:rPr lang="en-US" sz="1800" b="1" kern="1200" dirty="0" smtClean="0">
              <a:solidFill>
                <a:schemeClr val="bg1"/>
              </a:solidFill>
            </a:rPr>
            <a:t> </a:t>
          </a:r>
          <a:r>
            <a:rPr lang="en-US" sz="1800" b="1" kern="1200" dirty="0" err="1" smtClean="0">
              <a:solidFill>
                <a:schemeClr val="bg1"/>
              </a:solidFill>
            </a:rPr>
            <a:t>tính</a:t>
          </a:r>
          <a:r>
            <a:rPr lang="en-US" sz="1800" b="1" kern="1200" dirty="0" smtClean="0">
              <a:solidFill>
                <a:schemeClr val="bg1"/>
              </a:solidFill>
            </a:rPr>
            <a:t>, </a:t>
          </a:r>
          <a:endParaRPr lang="en-US" sz="1800" b="1" kern="1200" dirty="0">
            <a:solidFill>
              <a:schemeClr val="bg1"/>
            </a:solidFill>
          </a:endParaRPr>
        </a:p>
      </dsp:txBody>
      <dsp:txXfrm>
        <a:off x="5995903" y="864449"/>
        <a:ext cx="896774" cy="863947"/>
      </dsp:txXfrm>
    </dsp:sp>
    <dsp:sp modelId="{4748DDD4-21B2-4D59-B389-8CAFD8169E2E}">
      <dsp:nvSpPr>
        <dsp:cNvPr id="0" name=""/>
        <dsp:cNvSpPr/>
      </dsp:nvSpPr>
      <dsp:spPr>
        <a:xfrm rot="1919394">
          <a:off x="5168110" y="2698113"/>
          <a:ext cx="581949" cy="23378"/>
        </a:xfrm>
        <a:custGeom>
          <a:avLst/>
          <a:gdLst/>
          <a:ahLst/>
          <a:cxnLst/>
          <a:rect l="0" t="0" r="0" b="0"/>
          <a:pathLst>
            <a:path>
              <a:moveTo>
                <a:pt x="0" y="11689"/>
              </a:moveTo>
              <a:lnTo>
                <a:pt x="581949" y="1168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444536" y="2695254"/>
        <a:ext cx="29097" cy="29097"/>
      </dsp:txXfrm>
    </dsp:sp>
    <dsp:sp modelId="{B5E00DF6-3907-4692-8C7F-29FA914CAF2C}">
      <dsp:nvSpPr>
        <dsp:cNvPr id="0" name=""/>
        <dsp:cNvSpPr/>
      </dsp:nvSpPr>
      <dsp:spPr>
        <a:xfrm>
          <a:off x="5626386" y="2586123"/>
          <a:ext cx="1107885" cy="114837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thiết</a:t>
          </a:r>
          <a:r>
            <a:rPr lang="en-US" sz="2000" b="1" kern="1200" dirty="0" smtClean="0">
              <a:solidFill>
                <a:schemeClr val="tx1"/>
              </a:solidFill>
            </a:rPr>
            <a:t> </a:t>
          </a:r>
          <a:r>
            <a:rPr lang="en-US" sz="2000" b="1" kern="1200" dirty="0" err="1" smtClean="0">
              <a:solidFill>
                <a:schemeClr val="tx1"/>
              </a:solidFill>
            </a:rPr>
            <a:t>bị</a:t>
          </a:r>
          <a:r>
            <a:rPr lang="en-US" sz="2000" b="1" kern="1200" dirty="0" smtClean="0">
              <a:solidFill>
                <a:schemeClr val="tx1"/>
              </a:solidFill>
            </a:rPr>
            <a:t>, </a:t>
          </a:r>
          <a:endParaRPr lang="en-US" sz="2000" b="1" kern="1200" dirty="0">
            <a:solidFill>
              <a:schemeClr val="tx1"/>
            </a:solidFill>
          </a:endParaRPr>
        </a:p>
      </dsp:txBody>
      <dsp:txXfrm>
        <a:off x="5788632" y="2754298"/>
        <a:ext cx="783393" cy="812022"/>
      </dsp:txXfrm>
    </dsp:sp>
    <dsp:sp modelId="{4DCCB0DE-C7A4-4679-AA6C-318EEEB69E42}">
      <dsp:nvSpPr>
        <dsp:cNvPr id="0" name=""/>
        <dsp:cNvSpPr/>
      </dsp:nvSpPr>
      <dsp:spPr>
        <a:xfrm rot="5518259">
          <a:off x="4455123" y="3021190"/>
          <a:ext cx="132223" cy="23378"/>
        </a:xfrm>
        <a:custGeom>
          <a:avLst/>
          <a:gdLst/>
          <a:ahLst/>
          <a:cxnLst/>
          <a:rect l="0" t="0" r="0" b="0"/>
          <a:pathLst>
            <a:path>
              <a:moveTo>
                <a:pt x="0" y="11689"/>
              </a:moveTo>
              <a:lnTo>
                <a:pt x="132223" y="1168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4517929" y="3029574"/>
        <a:ext cx="6611" cy="6611"/>
      </dsp:txXfrm>
    </dsp:sp>
    <dsp:sp modelId="{F9166F7B-E4AA-42F0-8C90-17E3D8231FFB}">
      <dsp:nvSpPr>
        <dsp:cNvPr id="0" name=""/>
        <dsp:cNvSpPr/>
      </dsp:nvSpPr>
      <dsp:spPr>
        <a:xfrm>
          <a:off x="3904713" y="3098601"/>
          <a:ext cx="1187648" cy="118764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máy</a:t>
          </a:r>
          <a:r>
            <a:rPr lang="en-US" sz="2000" b="1" kern="1200" dirty="0" smtClean="0">
              <a:solidFill>
                <a:schemeClr val="tx1"/>
              </a:solidFill>
            </a:rPr>
            <a:t> </a:t>
          </a:r>
          <a:r>
            <a:rPr lang="en-US" sz="2000" b="1" kern="1200" dirty="0" err="1" smtClean="0">
              <a:solidFill>
                <a:schemeClr val="tx1"/>
              </a:solidFill>
            </a:rPr>
            <a:t>móc</a:t>
          </a:r>
          <a:endParaRPr lang="en-US" sz="2000" b="1" kern="1200" dirty="0">
            <a:solidFill>
              <a:schemeClr val="tx1"/>
            </a:solidFill>
          </a:endParaRPr>
        </a:p>
      </dsp:txBody>
      <dsp:txXfrm>
        <a:off x="4078640" y="3272528"/>
        <a:ext cx="839794" cy="839794"/>
      </dsp:txXfrm>
    </dsp:sp>
    <dsp:sp modelId="{66F313B8-757E-416D-A379-BF710270BA25}">
      <dsp:nvSpPr>
        <dsp:cNvPr id="0" name=""/>
        <dsp:cNvSpPr/>
      </dsp:nvSpPr>
      <dsp:spPr>
        <a:xfrm rot="9366876">
          <a:off x="3451151" y="2527532"/>
          <a:ext cx="412490" cy="23378"/>
        </a:xfrm>
        <a:custGeom>
          <a:avLst/>
          <a:gdLst/>
          <a:ahLst/>
          <a:cxnLst/>
          <a:rect l="0" t="0" r="0" b="0"/>
          <a:pathLst>
            <a:path>
              <a:moveTo>
                <a:pt x="0" y="11689"/>
              </a:moveTo>
              <a:lnTo>
                <a:pt x="412490" y="1168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3647084" y="2528909"/>
        <a:ext cx="20624" cy="20624"/>
      </dsp:txXfrm>
    </dsp:sp>
    <dsp:sp modelId="{D1B08784-C32B-450D-80CC-E8C31099F17E}">
      <dsp:nvSpPr>
        <dsp:cNvPr id="0" name=""/>
        <dsp:cNvSpPr/>
      </dsp:nvSpPr>
      <dsp:spPr>
        <a:xfrm>
          <a:off x="2332023" y="2269352"/>
          <a:ext cx="1187648" cy="1187648"/>
        </a:xfrm>
        <a:prstGeom prst="ellipse">
          <a:avLst/>
        </a:prstGeom>
        <a:solidFill>
          <a:srgbClr val="3333FF"/>
        </a:solidFill>
        <a:ln w="25400" cap="flat" cmpd="sng" algn="ctr">
          <a:solidFill>
            <a:srgbClr val="58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Vật</a:t>
          </a:r>
          <a:r>
            <a:rPr lang="en-US" sz="2000" b="1" kern="1200" dirty="0" smtClean="0">
              <a:solidFill>
                <a:schemeClr val="bg1"/>
              </a:solidFill>
            </a:rPr>
            <a:t> </a:t>
          </a:r>
          <a:r>
            <a:rPr lang="en-US" sz="2000" b="1" kern="1200" dirty="0" err="1" smtClean="0">
              <a:solidFill>
                <a:schemeClr val="bg1"/>
              </a:solidFill>
            </a:rPr>
            <a:t>liệu</a:t>
          </a:r>
          <a:r>
            <a:rPr lang="en-US" sz="2000" b="1" kern="1200" dirty="0" smtClean="0">
              <a:solidFill>
                <a:schemeClr val="bg1"/>
              </a:solidFill>
            </a:rPr>
            <a:t> </a:t>
          </a:r>
          <a:r>
            <a:rPr lang="en-US" sz="2000" b="1" kern="1200" dirty="0" err="1" smtClean="0">
              <a:solidFill>
                <a:schemeClr val="bg1"/>
              </a:solidFill>
            </a:rPr>
            <a:t>mới</a:t>
          </a:r>
          <a:endParaRPr lang="en-US" sz="2000" b="1" kern="1200" dirty="0">
            <a:solidFill>
              <a:schemeClr val="bg1"/>
            </a:solidFill>
          </a:endParaRPr>
        </a:p>
      </dsp:txBody>
      <dsp:txXfrm>
        <a:off x="2505950" y="2443279"/>
        <a:ext cx="839794" cy="839794"/>
      </dsp:txXfrm>
    </dsp:sp>
    <dsp:sp modelId="{D3198B13-6F27-433E-9779-6EE0AB01D64C}">
      <dsp:nvSpPr>
        <dsp:cNvPr id="0" name=""/>
        <dsp:cNvSpPr/>
      </dsp:nvSpPr>
      <dsp:spPr>
        <a:xfrm rot="12718332">
          <a:off x="3320460" y="1555584"/>
          <a:ext cx="617687" cy="23378"/>
        </a:xfrm>
        <a:custGeom>
          <a:avLst/>
          <a:gdLst/>
          <a:ahLst/>
          <a:cxnLst/>
          <a:rect l="0" t="0" r="0" b="0"/>
          <a:pathLst>
            <a:path>
              <a:moveTo>
                <a:pt x="0" y="11689"/>
              </a:moveTo>
              <a:lnTo>
                <a:pt x="617687" y="11689"/>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3613862" y="1551831"/>
        <a:ext cx="30884" cy="30884"/>
      </dsp:txXfrm>
    </dsp:sp>
    <dsp:sp modelId="{7FAE0C10-07F0-47C6-8863-0DD540815F53}">
      <dsp:nvSpPr>
        <dsp:cNvPr id="0" name=""/>
        <dsp:cNvSpPr/>
      </dsp:nvSpPr>
      <dsp:spPr>
        <a:xfrm>
          <a:off x="2269742" y="495480"/>
          <a:ext cx="1187648" cy="1187648"/>
        </a:xfrm>
        <a:prstGeom prst="ellipse">
          <a:avLst/>
        </a:prstGeom>
        <a:solidFill>
          <a:srgbClr val="B91D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Quy</a:t>
          </a:r>
          <a:r>
            <a:rPr lang="en-US" sz="2000" b="1" kern="1200" dirty="0" smtClean="0">
              <a:solidFill>
                <a:schemeClr val="bg1"/>
              </a:solidFill>
            </a:rPr>
            <a:t> </a:t>
          </a:r>
          <a:r>
            <a:rPr lang="en-US" sz="2000" b="1" kern="1200" dirty="0" err="1" smtClean="0">
              <a:solidFill>
                <a:schemeClr val="bg1"/>
              </a:solidFill>
            </a:rPr>
            <a:t>trình</a:t>
          </a:r>
          <a:endParaRPr lang="en-US" sz="2000" b="1" kern="1200" dirty="0">
            <a:solidFill>
              <a:schemeClr val="bg1"/>
            </a:solidFill>
          </a:endParaRPr>
        </a:p>
      </dsp:txBody>
      <dsp:txXfrm>
        <a:off x="2443669" y="669407"/>
        <a:ext cx="839794" cy="839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D9076-676B-4DC7-8EB0-676514C2EC0F}">
      <dsp:nvSpPr>
        <dsp:cNvPr id="0" name=""/>
        <dsp:cNvSpPr/>
      </dsp:nvSpPr>
      <dsp:spPr>
        <a:xfrm>
          <a:off x="0" y="324020"/>
          <a:ext cx="8077200" cy="1341655"/>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err="1" smtClean="0">
              <a:latin typeface="Times New Roman" pitchFamily="18" charset="0"/>
              <a:cs typeface="Times New Roman" pitchFamily="18" charset="0"/>
            </a:rPr>
            <a:t>Mọi</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cá</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nhân</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nhóm</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tác</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giả</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không</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quá</a:t>
          </a:r>
          <a:r>
            <a:rPr lang="en-US" sz="2800" b="0" kern="1200" dirty="0" smtClean="0">
              <a:latin typeface="Times New Roman" pitchFamily="18" charset="0"/>
              <a:cs typeface="Times New Roman" pitchFamily="18" charset="0"/>
            </a:rPr>
            <a:t> 5 </a:t>
          </a:r>
          <a:r>
            <a:rPr lang="en-US" sz="2800" b="0" kern="1200" dirty="0" err="1" smtClean="0">
              <a:latin typeface="Times New Roman" pitchFamily="18" charset="0"/>
              <a:cs typeface="Times New Roman" pitchFamily="18" charset="0"/>
            </a:rPr>
            <a:t>người</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đang</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sinh</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sống</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và</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làm</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việc</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hợp</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pháp</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tại</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tỉnh</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Vĩnh</a:t>
          </a:r>
          <a:r>
            <a:rPr lang="en-US" sz="2800" b="0" kern="1200" dirty="0" smtClean="0">
              <a:latin typeface="Times New Roman" pitchFamily="18" charset="0"/>
              <a:cs typeface="Times New Roman" pitchFamily="18" charset="0"/>
            </a:rPr>
            <a:t> Long.</a:t>
          </a:r>
        </a:p>
      </dsp:txBody>
      <dsp:txXfrm>
        <a:off x="65494" y="389514"/>
        <a:ext cx="7946212" cy="1210667"/>
      </dsp:txXfrm>
    </dsp:sp>
    <dsp:sp modelId="{5926B775-E8A7-48C4-9878-9E8616045D07}">
      <dsp:nvSpPr>
        <dsp:cNvPr id="0" name=""/>
        <dsp:cNvSpPr/>
      </dsp:nvSpPr>
      <dsp:spPr>
        <a:xfrm>
          <a:off x="0" y="2285999"/>
          <a:ext cx="8077200" cy="1318780"/>
        </a:xfrm>
        <a:prstGeom prst="roundRect">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err="1" smtClean="0">
              <a:latin typeface="Times New Roman" pitchFamily="18" charset="0"/>
              <a:cs typeface="Times New Roman" pitchFamily="18" charset="0"/>
            </a:rPr>
            <a:t>Mọi</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tổ</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chức</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đã</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được</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cấp</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phép</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hoạt</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động</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theo</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pháp</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luật</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đóng</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trên</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địa</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bàn</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tỉnh</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Vĩnh</a:t>
          </a:r>
          <a:r>
            <a:rPr lang="en-US" sz="2800" b="0" kern="1200" dirty="0" smtClean="0">
              <a:latin typeface="Times New Roman" pitchFamily="18" charset="0"/>
              <a:cs typeface="Times New Roman" pitchFamily="18" charset="0"/>
            </a:rPr>
            <a:t> Long. </a:t>
          </a:r>
          <a:endParaRPr lang="vi-VN" sz="2800" b="1" kern="1200" dirty="0">
            <a:latin typeface="Times New Roman" pitchFamily="18" charset="0"/>
            <a:cs typeface="Times New Roman" pitchFamily="18" charset="0"/>
          </a:endParaRPr>
        </a:p>
      </dsp:txBody>
      <dsp:txXfrm>
        <a:off x="64378" y="2350377"/>
        <a:ext cx="7948444" cy="1190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E3302-7F80-40AD-A8E7-F955D8EF9C16}">
      <dsp:nvSpPr>
        <dsp:cNvPr id="0" name=""/>
        <dsp:cNvSpPr/>
      </dsp:nvSpPr>
      <dsp:spPr>
        <a:xfrm>
          <a:off x="870" y="222872"/>
          <a:ext cx="2094365" cy="1727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24B8B7-FE96-4D3D-847E-B26AF118FEB8}">
      <dsp:nvSpPr>
        <dsp:cNvPr id="0" name=""/>
        <dsp:cNvSpPr/>
      </dsp:nvSpPr>
      <dsp:spPr>
        <a:xfrm>
          <a:off x="1104090" y="465609"/>
          <a:ext cx="3582260" cy="3582260"/>
        </a:xfrm>
        <a:prstGeom prst="leftCircularArrow">
          <a:avLst>
            <a:gd name="adj1" fmla="val 1980"/>
            <a:gd name="adj2" fmla="val 237162"/>
            <a:gd name="adj3" fmla="val 3698456"/>
            <a:gd name="adj4" fmla="val 10710273"/>
            <a:gd name="adj5" fmla="val 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C82CDD-C677-4EAE-8B56-64FCC6C0FA70}">
      <dsp:nvSpPr>
        <dsp:cNvPr id="0" name=""/>
        <dsp:cNvSpPr/>
      </dsp:nvSpPr>
      <dsp:spPr>
        <a:xfrm>
          <a:off x="410" y="188493"/>
          <a:ext cx="2362239" cy="21129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Times New Roman" pitchFamily="18" charset="0"/>
              <a:cs typeface="Times New Roman" pitchFamily="18" charset="0"/>
            </a:rPr>
            <a:t>Đã</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đoạt</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giải</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thưởng</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Sáng</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tạo</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Kỹ</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thuật</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cao</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hơn</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cấp</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tỉnh</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bộ</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ngành</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trung</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ương</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trở</a:t>
          </a:r>
          <a:r>
            <a:rPr lang="en-US" sz="2400" b="0" kern="1200" dirty="0" smtClean="0">
              <a:solidFill>
                <a:schemeClr val="tx1"/>
              </a:solidFill>
              <a:latin typeface="Times New Roman" pitchFamily="18" charset="0"/>
              <a:cs typeface="Times New Roman" pitchFamily="18" charset="0"/>
            </a:rPr>
            <a:t> </a:t>
          </a:r>
          <a:r>
            <a:rPr lang="en-US" sz="2400" b="0" kern="1200" dirty="0" err="1" smtClean="0">
              <a:solidFill>
                <a:schemeClr val="tx1"/>
              </a:solidFill>
              <a:latin typeface="Times New Roman" pitchFamily="18" charset="0"/>
              <a:cs typeface="Times New Roman" pitchFamily="18" charset="0"/>
            </a:rPr>
            <a:t>lên</a:t>
          </a:r>
          <a:r>
            <a:rPr lang="en-US" sz="2400" b="0" kern="1200" dirty="0" smtClean="0">
              <a:solidFill>
                <a:schemeClr val="tx1"/>
              </a:solidFill>
              <a:latin typeface="Times New Roman" pitchFamily="18" charset="0"/>
              <a:cs typeface="Times New Roman" pitchFamily="18" charset="0"/>
            </a:rPr>
            <a:t>)</a:t>
          </a:r>
          <a:endParaRPr lang="en-US" sz="2400" kern="1200" dirty="0">
            <a:solidFill>
              <a:schemeClr val="tx1"/>
            </a:solidFill>
            <a:latin typeface="Times New Roman" pitchFamily="18" charset="0"/>
            <a:cs typeface="Times New Roman" pitchFamily="18" charset="0"/>
          </a:endParaRPr>
        </a:p>
      </dsp:txBody>
      <dsp:txXfrm>
        <a:off x="62297" y="250380"/>
        <a:ext cx="2238465" cy="1989210"/>
      </dsp:txXfrm>
    </dsp:sp>
    <dsp:sp modelId="{004B9EDE-6DEF-4FA8-BA91-C44739244DAF}">
      <dsp:nvSpPr>
        <dsp:cNvPr id="0" name=""/>
        <dsp:cNvSpPr/>
      </dsp:nvSpPr>
      <dsp:spPr>
        <a:xfrm>
          <a:off x="3218140" y="1607988"/>
          <a:ext cx="2094365" cy="1727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1CEF8-FFAF-466C-ADA0-AC1355F72910}">
      <dsp:nvSpPr>
        <dsp:cNvPr id="0" name=""/>
        <dsp:cNvSpPr/>
      </dsp:nvSpPr>
      <dsp:spPr>
        <a:xfrm>
          <a:off x="4435138" y="1301713"/>
          <a:ext cx="3493611" cy="3493611"/>
        </a:xfrm>
        <a:prstGeom prst="circularArrow">
          <a:avLst>
            <a:gd name="adj1" fmla="val 2031"/>
            <a:gd name="adj2" fmla="val 243459"/>
            <a:gd name="adj3" fmla="val 20493507"/>
            <a:gd name="adj4" fmla="val 13487987"/>
            <a:gd name="adj5" fmla="val 23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E5DFB-CC7D-4C8B-A4F4-569FBDA8F34A}">
      <dsp:nvSpPr>
        <dsp:cNvPr id="0" name=""/>
        <dsp:cNvSpPr/>
      </dsp:nvSpPr>
      <dsp:spPr>
        <a:xfrm>
          <a:off x="3301477" y="1871819"/>
          <a:ext cx="3391029" cy="1164605"/>
        </a:xfrm>
        <a:prstGeom prst="roundRect">
          <a:avLst>
            <a:gd name="adj" fmla="val 10000"/>
          </a:avLst>
        </a:prstGeom>
        <a:solidFill>
          <a:srgbClr val="B125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0" kern="1200" dirty="0" err="1" smtClean="0">
              <a:latin typeface="Times New Roman" pitchFamily="18" charset="0"/>
              <a:cs typeface="Times New Roman" pitchFamily="18" charset="0"/>
            </a:rPr>
            <a:t>Giải</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pháp</a:t>
          </a:r>
          <a:r>
            <a:rPr lang="en-US" sz="2800" b="0" kern="1200" dirty="0" smtClean="0">
              <a:latin typeface="Times New Roman" pitchFamily="18" charset="0"/>
              <a:cs typeface="Times New Roman" pitchFamily="18" charset="0"/>
            </a:rPr>
            <a:t> vi </a:t>
          </a:r>
          <a:r>
            <a:rPr lang="en-US" sz="2800" b="0" kern="1200" dirty="0" err="1" smtClean="0">
              <a:latin typeface="Times New Roman" pitchFamily="18" charset="0"/>
              <a:cs typeface="Times New Roman" pitchFamily="18" charset="0"/>
            </a:rPr>
            <a:t>phạm</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bản</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quyền</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sở</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hữu</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trí</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tuệ</a:t>
          </a:r>
          <a:r>
            <a:rPr lang="en-US" sz="2800" b="0" kern="1200" dirty="0" smtClean="0">
              <a:latin typeface="Times New Roman" pitchFamily="18" charset="0"/>
              <a:cs typeface="Times New Roman" pitchFamily="18" charset="0"/>
            </a:rPr>
            <a:t>, </a:t>
          </a:r>
          <a:endParaRPr lang="en-US" sz="2800" kern="1200" dirty="0">
            <a:latin typeface="Times New Roman" pitchFamily="18" charset="0"/>
            <a:cs typeface="Times New Roman" pitchFamily="18" charset="0"/>
          </a:endParaRPr>
        </a:p>
      </dsp:txBody>
      <dsp:txXfrm>
        <a:off x="3335587" y="1905929"/>
        <a:ext cx="3322809" cy="1096385"/>
      </dsp:txXfrm>
    </dsp:sp>
    <dsp:sp modelId="{B2632F6B-BB6B-41C3-82E1-B823C353E5F3}">
      <dsp:nvSpPr>
        <dsp:cNvPr id="0" name=""/>
        <dsp:cNvSpPr/>
      </dsp:nvSpPr>
      <dsp:spPr>
        <a:xfrm>
          <a:off x="6973435" y="3003834"/>
          <a:ext cx="2094365" cy="1727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485" tIns="70485" rIns="70485" bIns="70485" numCol="1" spcCol="1270" anchor="t" anchorCtr="0">
          <a:noAutofit/>
        </a:bodyPr>
        <a:lstStyle/>
        <a:p>
          <a:pPr marL="285750" lvl="1" indent="-285750" algn="l" defTabSz="1644650">
            <a:lnSpc>
              <a:spcPct val="90000"/>
            </a:lnSpc>
            <a:spcBef>
              <a:spcPct val="0"/>
            </a:spcBef>
            <a:spcAft>
              <a:spcPct val="15000"/>
            </a:spcAft>
            <a:buChar char="••"/>
          </a:pPr>
          <a:endParaRPr lang="en-US" sz="3700" kern="1200"/>
        </a:p>
        <a:p>
          <a:pPr marL="285750" lvl="1" indent="-285750" algn="l" defTabSz="1644650">
            <a:lnSpc>
              <a:spcPct val="90000"/>
            </a:lnSpc>
            <a:spcBef>
              <a:spcPct val="0"/>
            </a:spcBef>
            <a:spcAft>
              <a:spcPct val="15000"/>
            </a:spcAft>
            <a:buChar char="••"/>
          </a:pPr>
          <a:endParaRPr lang="en-US" sz="3700" kern="1200" dirty="0"/>
        </a:p>
      </dsp:txBody>
      <dsp:txXfrm>
        <a:off x="7013188" y="3043587"/>
        <a:ext cx="2014859" cy="1277747"/>
      </dsp:txXfrm>
    </dsp:sp>
    <dsp:sp modelId="{F29813F1-2548-4D86-B609-A2FBCF618D56}">
      <dsp:nvSpPr>
        <dsp:cNvPr id="0" name=""/>
        <dsp:cNvSpPr/>
      </dsp:nvSpPr>
      <dsp:spPr>
        <a:xfrm>
          <a:off x="7027497" y="2975341"/>
          <a:ext cx="2040303" cy="175590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err="1" smtClean="0">
              <a:solidFill>
                <a:srgbClr val="FF0000"/>
              </a:solidFill>
            </a:rPr>
            <a:t>Trái</a:t>
          </a:r>
          <a:r>
            <a:rPr lang="en-US" sz="2400" b="0" kern="1200" dirty="0" smtClean="0">
              <a:solidFill>
                <a:srgbClr val="FF0000"/>
              </a:solidFill>
            </a:rPr>
            <a:t> </a:t>
          </a:r>
          <a:r>
            <a:rPr lang="en-US" sz="2400" b="0" kern="1200" dirty="0" err="1" smtClean="0">
              <a:solidFill>
                <a:srgbClr val="FF0000"/>
              </a:solidFill>
            </a:rPr>
            <a:t>với</a:t>
          </a:r>
          <a:r>
            <a:rPr lang="en-US" sz="2400" b="0" kern="1200" dirty="0" smtClean="0">
              <a:solidFill>
                <a:srgbClr val="FF0000"/>
              </a:solidFill>
            </a:rPr>
            <a:t> </a:t>
          </a:r>
          <a:r>
            <a:rPr lang="en-US" sz="2400" b="0" kern="1200" dirty="0" err="1" smtClean="0">
              <a:solidFill>
                <a:srgbClr val="FF0000"/>
              </a:solidFill>
            </a:rPr>
            <a:t>thuần</a:t>
          </a:r>
          <a:r>
            <a:rPr lang="en-US" sz="2400" b="0" kern="1200" dirty="0" smtClean="0">
              <a:solidFill>
                <a:srgbClr val="FF0000"/>
              </a:solidFill>
            </a:rPr>
            <a:t> </a:t>
          </a:r>
          <a:r>
            <a:rPr lang="en-US" sz="2400" b="0" kern="1200" dirty="0" err="1" smtClean="0">
              <a:solidFill>
                <a:srgbClr val="FF0000"/>
              </a:solidFill>
            </a:rPr>
            <a:t>phong</a:t>
          </a:r>
          <a:r>
            <a:rPr lang="en-US" sz="2400" b="0" kern="1200" dirty="0" smtClean="0">
              <a:solidFill>
                <a:srgbClr val="FF0000"/>
              </a:solidFill>
            </a:rPr>
            <a:t> </a:t>
          </a:r>
          <a:r>
            <a:rPr lang="en-US" sz="2400" b="0" kern="1200" dirty="0" err="1" smtClean="0">
              <a:solidFill>
                <a:srgbClr val="FF0000"/>
              </a:solidFill>
            </a:rPr>
            <a:t>mỹ</a:t>
          </a:r>
          <a:r>
            <a:rPr lang="en-US" sz="2400" b="0" kern="1200" dirty="0" smtClean="0">
              <a:solidFill>
                <a:srgbClr val="FF0000"/>
              </a:solidFill>
            </a:rPr>
            <a:t> </a:t>
          </a:r>
          <a:r>
            <a:rPr lang="en-US" sz="2400" b="0" kern="1200" dirty="0" err="1" smtClean="0">
              <a:solidFill>
                <a:srgbClr val="FF0000"/>
              </a:solidFill>
            </a:rPr>
            <a:t>tục</a:t>
          </a:r>
          <a:r>
            <a:rPr lang="en-US" sz="2400" b="0" kern="1200" dirty="0" smtClean="0">
              <a:solidFill>
                <a:srgbClr val="FF0000"/>
              </a:solidFill>
            </a:rPr>
            <a:t>.</a:t>
          </a:r>
          <a:endParaRPr lang="en-US" sz="2400" kern="1200" dirty="0">
            <a:solidFill>
              <a:srgbClr val="FF0000"/>
            </a:solidFill>
          </a:endParaRPr>
        </a:p>
      </dsp:txBody>
      <dsp:txXfrm>
        <a:off x="7078926" y="3026770"/>
        <a:ext cx="1937445" cy="16530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DAB89-AB86-4406-BAD7-A0C613FE1DC3}">
      <dsp:nvSpPr>
        <dsp:cNvPr id="0" name=""/>
        <dsp:cNvSpPr/>
      </dsp:nvSpPr>
      <dsp:spPr>
        <a:xfrm>
          <a:off x="2503086" y="-35104"/>
          <a:ext cx="2449644" cy="243070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pPr>
          <a:r>
            <a:rPr lang="en-US" sz="2200" b="1" kern="1200" dirty="0" smtClean="0">
              <a:solidFill>
                <a:schemeClr val="bg1"/>
              </a:solidFill>
              <a:latin typeface="Times New Roman" pitchFamily="18" charset="0"/>
              <a:cs typeface="Times New Roman" pitchFamily="18" charset="0"/>
            </a:rPr>
            <a:t>4. </a:t>
          </a:r>
          <a:r>
            <a:rPr lang="en-US" sz="2200" b="1" kern="1200" dirty="0" err="1" smtClean="0">
              <a:solidFill>
                <a:schemeClr val="bg1"/>
              </a:solidFill>
              <a:latin typeface="Times New Roman" pitchFamily="18" charset="0"/>
              <a:cs typeface="Times New Roman" pitchFamily="18" charset="0"/>
            </a:rPr>
            <a:t>Ảnh</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tác</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giả</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ảnh</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mô</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hình</a:t>
          </a:r>
          <a:r>
            <a:rPr lang="en-US" sz="2200" b="1" kern="1200" dirty="0" smtClean="0">
              <a:solidFill>
                <a:schemeClr val="bg1"/>
              </a:solidFill>
              <a:latin typeface="Times New Roman" pitchFamily="18" charset="0"/>
              <a:cs typeface="Times New Roman" pitchFamily="18" charset="0"/>
            </a:rPr>
            <a:t>, File </a:t>
          </a:r>
          <a:r>
            <a:rPr lang="en-US" sz="2200" b="1" kern="1200" dirty="0" err="1" smtClean="0">
              <a:solidFill>
                <a:schemeClr val="bg1"/>
              </a:solidFill>
              <a:latin typeface="Times New Roman" pitchFamily="18" charset="0"/>
              <a:cs typeface="Times New Roman" pitchFamily="18" charset="0"/>
            </a:rPr>
            <a:t>mềm</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hồ</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sơ</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dự</a:t>
          </a:r>
          <a:r>
            <a:rPr lang="en-US" sz="2200" b="1" kern="1200" dirty="0" smtClean="0">
              <a:solidFill>
                <a:schemeClr val="bg1"/>
              </a:solidFill>
              <a:latin typeface="Times New Roman" pitchFamily="18" charset="0"/>
              <a:cs typeface="Times New Roman" pitchFamily="18" charset="0"/>
            </a:rPr>
            <a:t> </a:t>
          </a:r>
          <a:r>
            <a:rPr lang="en-US" sz="2200" b="1" kern="1200" dirty="0" err="1" smtClean="0">
              <a:solidFill>
                <a:schemeClr val="bg1"/>
              </a:solidFill>
              <a:latin typeface="Times New Roman" pitchFamily="18" charset="0"/>
              <a:cs typeface="Times New Roman" pitchFamily="18" charset="0"/>
            </a:rPr>
            <a:t>thi</a:t>
          </a:r>
          <a:r>
            <a:rPr lang="en-US" sz="2200" b="1" kern="1200" dirty="0" smtClean="0">
              <a:solidFill>
                <a:schemeClr val="bg1"/>
              </a:solidFill>
              <a:latin typeface="Times New Roman" pitchFamily="18" charset="0"/>
              <a:cs typeface="Times New Roman" pitchFamily="18" charset="0"/>
            </a:rPr>
            <a:t> </a:t>
          </a:r>
          <a:endParaRPr lang="en-US" sz="2200" b="1" kern="1200" dirty="0">
            <a:solidFill>
              <a:schemeClr val="bg1"/>
            </a:solidFill>
            <a:latin typeface="Times New Roman" pitchFamily="18" charset="0"/>
            <a:cs typeface="Times New Roman" pitchFamily="18" charset="0"/>
          </a:endParaRPr>
        </a:p>
      </dsp:txBody>
      <dsp:txXfrm>
        <a:off x="3220570" y="676832"/>
        <a:ext cx="1732160" cy="1718767"/>
      </dsp:txXfrm>
    </dsp:sp>
    <dsp:sp modelId="{E257D5CE-C13B-4474-8798-8F3FDA639000}">
      <dsp:nvSpPr>
        <dsp:cNvPr id="0" name=""/>
        <dsp:cNvSpPr/>
      </dsp:nvSpPr>
      <dsp:spPr>
        <a:xfrm rot="5400000">
          <a:off x="4821698" y="-4905"/>
          <a:ext cx="2227268" cy="226516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 1. </a:t>
          </a:r>
          <a:r>
            <a:rPr lang="en-US" sz="2000" b="1" kern="1200" dirty="0" err="1" smtClean="0">
              <a:solidFill>
                <a:schemeClr val="tx1"/>
              </a:solidFill>
              <a:latin typeface="Times New Roman" pitchFamily="18" charset="0"/>
              <a:cs typeface="Times New Roman" pitchFamily="18" charset="0"/>
            </a:rPr>
            <a:t>Phiếu</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đăng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ký</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dự</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thi</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theo</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mẫu</a:t>
          </a:r>
          <a:r>
            <a:rPr lang="en-US" sz="2000" b="1" kern="1200" dirty="0" smtClean="0">
              <a:solidFill>
                <a:schemeClr val="tx1"/>
              </a:solidFill>
              <a:latin typeface="Times New Roman" pitchFamily="18" charset="0"/>
              <a:cs typeface="Times New Roman" pitchFamily="18" charset="0"/>
            </a:rPr>
            <a:t>)</a:t>
          </a:r>
          <a:br>
            <a:rPr lang="en-US" sz="2000" b="1" kern="1200" dirty="0" smtClean="0">
              <a:solidFill>
                <a:schemeClr val="tx1"/>
              </a:solidFill>
              <a:latin typeface="Times New Roman" pitchFamily="18" charset="0"/>
              <a:cs typeface="Times New Roman" pitchFamily="18" charset="0"/>
            </a:rPr>
          </a:br>
          <a:endParaRPr lang="en-US" sz="2000" b="1" kern="1200" dirty="0">
            <a:solidFill>
              <a:schemeClr val="tx1"/>
            </a:solidFill>
            <a:latin typeface="Times New Roman" pitchFamily="18" charset="0"/>
            <a:cs typeface="Times New Roman" pitchFamily="18" charset="0"/>
          </a:endParaRPr>
        </a:p>
      </dsp:txBody>
      <dsp:txXfrm rot="-5400000">
        <a:off x="4802749" y="666396"/>
        <a:ext cx="1601715" cy="1574916"/>
      </dsp:txXfrm>
    </dsp:sp>
    <dsp:sp modelId="{8B58E643-671E-434A-82B5-F7EE15E0FD7C}">
      <dsp:nvSpPr>
        <dsp:cNvPr id="0" name=""/>
        <dsp:cNvSpPr/>
      </dsp:nvSpPr>
      <dsp:spPr>
        <a:xfrm rot="10800000">
          <a:off x="4797532" y="2290595"/>
          <a:ext cx="2161271" cy="204006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b="1" kern="1200" dirty="0" smtClean="0">
            <a:solidFill>
              <a:schemeClr val="bg1"/>
            </a:solidFill>
            <a:latin typeface="Times New Roman" pitchFamily="18" charset="0"/>
            <a:cs typeface="Times New Roman" pitchFamily="18" charset="0"/>
          </a:endParaRPr>
        </a:p>
        <a:p>
          <a:pPr lvl="0" algn="ctr" defTabSz="889000">
            <a:lnSpc>
              <a:spcPct val="90000"/>
            </a:lnSpc>
            <a:spcBef>
              <a:spcPct val="0"/>
            </a:spcBef>
            <a:spcAft>
              <a:spcPct val="35000"/>
            </a:spcAft>
          </a:pPr>
          <a:r>
            <a:rPr lang="en-US" sz="2000" b="1" kern="1200" dirty="0" smtClean="0">
              <a:solidFill>
                <a:schemeClr val="bg1"/>
              </a:solidFill>
              <a:latin typeface="Times New Roman" pitchFamily="18" charset="0"/>
              <a:cs typeface="Times New Roman" pitchFamily="18" charset="0"/>
            </a:rPr>
            <a:t>2. </a:t>
          </a:r>
          <a:r>
            <a:rPr lang="en-US" sz="2000" b="1" kern="1200" dirty="0" err="1" smtClean="0">
              <a:solidFill>
                <a:schemeClr val="bg1"/>
              </a:solidFill>
              <a:latin typeface="Times New Roman" pitchFamily="18" charset="0"/>
              <a:cs typeface="Times New Roman" pitchFamily="18" charset="0"/>
            </a:rPr>
            <a:t>Bản</a:t>
          </a:r>
          <a:r>
            <a:rPr lang="en-US" sz="2000" b="1" kern="1200" dirty="0" smtClean="0">
              <a:solidFill>
                <a:schemeClr val="bg1"/>
              </a:solidFill>
              <a:latin typeface="Times New Roman" pitchFamily="18" charset="0"/>
              <a:cs typeface="Times New Roman" pitchFamily="18" charset="0"/>
            </a:rPr>
            <a:t> </a:t>
          </a:r>
          <a:r>
            <a:rPr lang="en-US" sz="2000" b="1" kern="1200" dirty="0" err="1" smtClean="0">
              <a:solidFill>
                <a:schemeClr val="bg1"/>
              </a:solidFill>
              <a:latin typeface="Times New Roman" pitchFamily="18" charset="0"/>
              <a:cs typeface="Times New Roman" pitchFamily="18" charset="0"/>
            </a:rPr>
            <a:t>tóm</a:t>
          </a:r>
          <a:r>
            <a:rPr lang="en-US" sz="2000" b="1" kern="1200" dirty="0" smtClean="0">
              <a:solidFill>
                <a:schemeClr val="bg1"/>
              </a:solidFill>
              <a:latin typeface="Times New Roman" pitchFamily="18" charset="0"/>
              <a:cs typeface="Times New Roman" pitchFamily="18" charset="0"/>
            </a:rPr>
            <a:t> </a:t>
          </a:r>
          <a:r>
            <a:rPr lang="en-US" sz="2000" b="1" kern="1200" dirty="0" err="1" smtClean="0">
              <a:solidFill>
                <a:schemeClr val="bg1"/>
              </a:solidFill>
              <a:latin typeface="Times New Roman" pitchFamily="18" charset="0"/>
              <a:cs typeface="Times New Roman" pitchFamily="18" charset="0"/>
            </a:rPr>
            <a:t>tắt</a:t>
          </a:r>
          <a:r>
            <a:rPr lang="en-US" sz="2000" b="1" kern="1200" dirty="0" smtClean="0">
              <a:solidFill>
                <a:schemeClr val="bg1"/>
              </a:solidFill>
              <a:latin typeface="Times New Roman" pitchFamily="18" charset="0"/>
              <a:cs typeface="Times New Roman" pitchFamily="18" charset="0"/>
            </a:rPr>
            <a:t> </a:t>
          </a:r>
          <a:r>
            <a:rPr lang="en-US" sz="2000" b="1" kern="1200" dirty="0" err="1" smtClean="0">
              <a:solidFill>
                <a:schemeClr val="bg1"/>
              </a:solidFill>
              <a:latin typeface="Times New Roman" pitchFamily="18" charset="0"/>
              <a:cs typeface="Times New Roman" pitchFamily="18" charset="0"/>
            </a:rPr>
            <a:t>giải</a:t>
          </a:r>
          <a:r>
            <a:rPr lang="en-US" sz="2000" b="1" kern="1200" dirty="0" smtClean="0">
              <a:solidFill>
                <a:schemeClr val="bg1"/>
              </a:solidFill>
              <a:latin typeface="Times New Roman" pitchFamily="18" charset="0"/>
              <a:cs typeface="Times New Roman" pitchFamily="18" charset="0"/>
            </a:rPr>
            <a:t> </a:t>
          </a:r>
          <a:r>
            <a:rPr lang="en-US" sz="2000" b="1" kern="1200" dirty="0" err="1" smtClean="0">
              <a:solidFill>
                <a:schemeClr val="bg1"/>
              </a:solidFill>
              <a:latin typeface="Times New Roman" pitchFamily="18" charset="0"/>
              <a:cs typeface="Times New Roman" pitchFamily="18" charset="0"/>
            </a:rPr>
            <a:t>pháp</a:t>
          </a:r>
          <a:r>
            <a:rPr lang="en-US" sz="2000" b="1" kern="1200" dirty="0" smtClean="0">
              <a:solidFill>
                <a:schemeClr val="bg1"/>
              </a:solidFill>
              <a:latin typeface="Times New Roman" pitchFamily="18" charset="0"/>
              <a:cs typeface="Times New Roman" pitchFamily="18" charset="0"/>
            </a:rPr>
            <a:t> (</a:t>
          </a:r>
          <a:r>
            <a:rPr lang="en-US" sz="2000" b="1" kern="1200" dirty="0" err="1" smtClean="0">
              <a:solidFill>
                <a:schemeClr val="bg1"/>
              </a:solidFill>
              <a:latin typeface="Times New Roman" pitchFamily="18" charset="0"/>
              <a:cs typeface="Times New Roman" pitchFamily="18" charset="0"/>
            </a:rPr>
            <a:t>từ</a:t>
          </a:r>
          <a:r>
            <a:rPr lang="en-US" sz="2000" b="1" kern="1200" dirty="0" smtClean="0">
              <a:solidFill>
                <a:schemeClr val="bg1"/>
              </a:solidFill>
              <a:latin typeface="Times New Roman" pitchFamily="18" charset="0"/>
              <a:cs typeface="Times New Roman" pitchFamily="18" charset="0"/>
            </a:rPr>
            <a:t> 3 – 4  </a:t>
          </a:r>
          <a:r>
            <a:rPr lang="en-US" sz="2000" b="1" kern="1200" dirty="0" err="1" smtClean="0">
              <a:solidFill>
                <a:schemeClr val="bg1"/>
              </a:solidFill>
              <a:latin typeface="Times New Roman" pitchFamily="18" charset="0"/>
              <a:cs typeface="Times New Roman" pitchFamily="18" charset="0"/>
            </a:rPr>
            <a:t>tr</a:t>
          </a:r>
          <a:r>
            <a:rPr lang="en-US" sz="2000" b="1" kern="1200" dirty="0" smtClean="0">
              <a:solidFill>
                <a:schemeClr val="bg1"/>
              </a:solidFill>
              <a:latin typeface="Times New Roman" pitchFamily="18" charset="0"/>
              <a:cs typeface="Times New Roman" pitchFamily="18" charset="0"/>
            </a:rPr>
            <a:t>)</a:t>
          </a:r>
          <a:br>
            <a:rPr lang="en-US" sz="2000" b="1" kern="1200" dirty="0" smtClean="0">
              <a:solidFill>
                <a:schemeClr val="bg1"/>
              </a:solidFill>
              <a:latin typeface="Times New Roman" pitchFamily="18" charset="0"/>
              <a:cs typeface="Times New Roman" pitchFamily="18" charset="0"/>
            </a:rPr>
          </a:br>
          <a:endParaRPr lang="en-US" sz="2000" b="1" kern="1200" dirty="0">
            <a:solidFill>
              <a:schemeClr val="bg1"/>
            </a:solidFill>
            <a:latin typeface="Times New Roman" pitchFamily="18" charset="0"/>
            <a:cs typeface="Times New Roman" pitchFamily="18" charset="0"/>
          </a:endParaRPr>
        </a:p>
      </dsp:txBody>
      <dsp:txXfrm rot="10800000">
        <a:off x="4797532" y="2290595"/>
        <a:ext cx="1528249" cy="1442546"/>
      </dsp:txXfrm>
    </dsp:sp>
    <dsp:sp modelId="{F14C9A5E-29F9-4DEE-99F2-A88BCE5CF2B3}">
      <dsp:nvSpPr>
        <dsp:cNvPr id="0" name=""/>
        <dsp:cNvSpPr/>
      </dsp:nvSpPr>
      <dsp:spPr>
        <a:xfrm rot="16200000">
          <a:off x="2622672" y="2345513"/>
          <a:ext cx="2085047" cy="211842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b="1" kern="1200" dirty="0" smtClean="0">
            <a:solidFill>
              <a:schemeClr val="tx1"/>
            </a:solidFill>
            <a:latin typeface="Times New Roman" pitchFamily="18" charset="0"/>
            <a:cs typeface="Times New Roman" pitchFamily="18" charset="0"/>
          </a:endParaRPr>
        </a:p>
        <a:p>
          <a:pPr lvl="0" algn="ctr" defTabSz="889000">
            <a:lnSpc>
              <a:spcPct val="90000"/>
            </a:lnSpc>
            <a:spcBef>
              <a:spcPct val="0"/>
            </a:spcBef>
            <a:spcAft>
              <a:spcPct val="35000"/>
            </a:spcAft>
          </a:pPr>
          <a:endParaRPr lang="en-US" sz="2000" b="1" kern="1200" dirty="0" smtClean="0">
            <a:solidFill>
              <a:schemeClr val="tx1"/>
            </a:solidFill>
            <a:latin typeface="Times New Roman" pitchFamily="18" charset="0"/>
            <a:cs typeface="Times New Roman" pitchFamily="18" charset="0"/>
          </a:endParaRPr>
        </a:p>
        <a:p>
          <a:pPr lvl="0" algn="ctr"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3. </a:t>
          </a:r>
          <a:r>
            <a:rPr lang="en-US" sz="2000" b="1" kern="1200" dirty="0" err="1" smtClean="0">
              <a:solidFill>
                <a:schemeClr val="tx1"/>
              </a:solidFill>
              <a:latin typeface="Times New Roman" pitchFamily="18" charset="0"/>
              <a:cs typeface="Times New Roman" pitchFamily="18" charset="0"/>
            </a:rPr>
            <a:t>Bản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toàn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văn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giải</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pháp</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từ</a:t>
          </a:r>
          <a:r>
            <a:rPr lang="en-US" sz="2000" b="1" kern="1200" dirty="0" smtClean="0">
              <a:solidFill>
                <a:schemeClr val="tx1"/>
              </a:solidFill>
              <a:latin typeface="Times New Roman" pitchFamily="18" charset="0"/>
              <a:cs typeface="Times New Roman" pitchFamily="18" charset="0"/>
            </a:rPr>
            <a:t> ≤15 ≥ 70 </a:t>
          </a:r>
          <a:r>
            <a:rPr lang="en-US" sz="2000" b="1" kern="1200" dirty="0" err="1" smtClean="0">
              <a:solidFill>
                <a:schemeClr val="tx1"/>
              </a:solidFill>
              <a:latin typeface="Times New Roman" pitchFamily="18" charset="0"/>
              <a:cs typeface="Times New Roman" pitchFamily="18" charset="0"/>
            </a:rPr>
            <a:t>tr</a:t>
          </a:r>
          <a:r>
            <a:rPr lang="en-US" sz="2000" b="1" kern="1200" dirty="0" smtClean="0">
              <a:solidFill>
                <a:schemeClr val="tx1"/>
              </a:solidFill>
              <a:latin typeface="Times New Roman" pitchFamily="18" charset="0"/>
              <a:cs typeface="Times New Roman" pitchFamily="18" charset="0"/>
            </a:rPr>
            <a:t>)</a:t>
          </a:r>
          <a:br>
            <a:rPr lang="en-US" sz="2000" b="1" kern="1200" dirty="0" smtClean="0">
              <a:solidFill>
                <a:schemeClr val="tx1"/>
              </a:solidFill>
              <a:latin typeface="Times New Roman" pitchFamily="18" charset="0"/>
              <a:cs typeface="Times New Roman" pitchFamily="18" charset="0"/>
            </a:rPr>
          </a:br>
          <a:endParaRPr lang="en-US" sz="2000" b="1" kern="1200" dirty="0">
            <a:solidFill>
              <a:schemeClr val="tx1"/>
            </a:solidFill>
            <a:latin typeface="Times New Roman" pitchFamily="18" charset="0"/>
            <a:cs typeface="Times New Roman" pitchFamily="18" charset="0"/>
          </a:endParaRPr>
        </a:p>
      </dsp:txBody>
      <dsp:txXfrm rot="5400000">
        <a:off x="3226457" y="2362200"/>
        <a:ext cx="1497949" cy="1474351"/>
      </dsp:txXfrm>
    </dsp:sp>
    <dsp:sp modelId="{C4270065-3C49-4F2A-8332-9CE0229A96C1}">
      <dsp:nvSpPr>
        <dsp:cNvPr id="0" name=""/>
        <dsp:cNvSpPr/>
      </dsp:nvSpPr>
      <dsp:spPr>
        <a:xfrm>
          <a:off x="4572000" y="1905001"/>
          <a:ext cx="587578" cy="51093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16BC19-8B03-4B13-A94C-9BA22485C95A}">
      <dsp:nvSpPr>
        <dsp:cNvPr id="0" name=""/>
        <dsp:cNvSpPr/>
      </dsp:nvSpPr>
      <dsp:spPr>
        <a:xfrm rot="10800000">
          <a:off x="4495802" y="2133603"/>
          <a:ext cx="587578" cy="51093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8C47-80F9-4B04-AD1B-04C2BB7E8241}">
      <dsp:nvSpPr>
        <dsp:cNvPr id="0" name=""/>
        <dsp:cNvSpPr/>
      </dsp:nvSpPr>
      <dsp:spPr>
        <a:xfrm>
          <a:off x="2250641" y="300894"/>
          <a:ext cx="3888486" cy="3888486"/>
        </a:xfrm>
        <a:prstGeom prst="pie">
          <a:avLst>
            <a:gd name="adj1" fmla="val 16200000"/>
            <a:gd name="adj2" fmla="val 180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Times New Roman" pitchFamily="18" charset="0"/>
              <a:cs typeface="Times New Roman" pitchFamily="18" charset="0"/>
            </a:rPr>
            <a:t>2. </a:t>
          </a:r>
          <a:r>
            <a:rPr lang="en-US" sz="2400" b="1" kern="1200" dirty="0" err="1" smtClean="0">
              <a:solidFill>
                <a:schemeClr val="bg1"/>
              </a:solidFill>
              <a:latin typeface="Times New Roman" pitchFamily="18" charset="0"/>
              <a:cs typeface="Times New Roman" pitchFamily="18" charset="0"/>
            </a:rPr>
            <a:t>Tạo</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điều</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kiện</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về</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thời</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gian</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điều</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kiện</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làm</a:t>
          </a:r>
          <a:r>
            <a:rPr lang="en-US" sz="2400" b="1" kern="1200" dirty="0" smtClean="0">
              <a:solidFill>
                <a:schemeClr val="bg1"/>
              </a:solidFill>
              <a:latin typeface="Times New Roman" pitchFamily="18" charset="0"/>
              <a:cs typeface="Times New Roman" pitchFamily="18" charset="0"/>
            </a:rPr>
            <a:t> </a:t>
          </a:r>
          <a:r>
            <a:rPr lang="en-US" sz="2400" b="1" kern="1200" dirty="0" err="1" smtClean="0">
              <a:solidFill>
                <a:schemeClr val="bg1"/>
              </a:solidFill>
              <a:latin typeface="Times New Roman" pitchFamily="18" charset="0"/>
              <a:cs typeface="Times New Roman" pitchFamily="18" charset="0"/>
            </a:rPr>
            <a:t>việc</a:t>
          </a:r>
          <a:endParaRPr lang="vi-VN" sz="2400" b="1" kern="1200" dirty="0">
            <a:solidFill>
              <a:schemeClr val="bg1"/>
            </a:solidFill>
            <a:latin typeface="Times New Roman" pitchFamily="18" charset="0"/>
            <a:cs typeface="Times New Roman" pitchFamily="18" charset="0"/>
          </a:endParaRPr>
        </a:p>
      </dsp:txBody>
      <dsp:txXfrm>
        <a:off x="4299965" y="1124883"/>
        <a:ext cx="1388745" cy="1157287"/>
      </dsp:txXfrm>
    </dsp:sp>
    <dsp:sp modelId="{A4ED4E9E-BA5A-4B01-98B3-73CCFD753A9C}">
      <dsp:nvSpPr>
        <dsp:cNvPr id="0" name=""/>
        <dsp:cNvSpPr/>
      </dsp:nvSpPr>
      <dsp:spPr>
        <a:xfrm>
          <a:off x="2170556" y="439769"/>
          <a:ext cx="3888486" cy="3888486"/>
        </a:xfrm>
        <a:prstGeom prst="pie">
          <a:avLst>
            <a:gd name="adj1" fmla="val 1800000"/>
            <a:gd name="adj2" fmla="val 90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latin typeface="Times New Roman" pitchFamily="18" charset="0"/>
              <a:cs typeface="Times New Roman" pitchFamily="18" charset="0"/>
            </a:rPr>
            <a:t>3. </a:t>
          </a:r>
          <a:r>
            <a:rPr lang="en-US" sz="2400" b="1" kern="1200" dirty="0" err="1" smtClean="0">
              <a:solidFill>
                <a:srgbClr val="002060"/>
              </a:solidFill>
              <a:latin typeface="Times New Roman" pitchFamily="18" charset="0"/>
              <a:cs typeface="Times New Roman" pitchFamily="18" charset="0"/>
            </a:rPr>
            <a:t>Tạo</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điều</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kiện</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về</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kinh</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phí</a:t>
          </a:r>
          <a:r>
            <a:rPr lang="en-US" sz="2400" b="1" kern="1200" dirty="0" smtClean="0">
              <a:solidFill>
                <a:srgbClr val="002060"/>
              </a:solidFill>
              <a:latin typeface="Times New Roman" pitchFamily="18" charset="0"/>
              <a:cs typeface="Times New Roman" pitchFamily="18" charset="0"/>
            </a:rPr>
            <a:t>, CSVC, </a:t>
          </a:r>
          <a:r>
            <a:rPr lang="en-US" sz="2400" b="1" kern="1200" dirty="0" err="1" smtClean="0">
              <a:solidFill>
                <a:srgbClr val="002060"/>
              </a:solidFill>
              <a:latin typeface="Times New Roman" pitchFamily="18" charset="0"/>
              <a:cs typeface="Times New Roman" pitchFamily="18" charset="0"/>
            </a:rPr>
            <a:t>phương</a:t>
          </a:r>
          <a:r>
            <a:rPr lang="en-US" sz="2400" b="1" kern="1200" dirty="0" smtClean="0">
              <a:solidFill>
                <a:srgbClr val="002060"/>
              </a:solidFill>
              <a:latin typeface="Times New Roman" pitchFamily="18" charset="0"/>
              <a:cs typeface="Times New Roman" pitchFamily="18" charset="0"/>
            </a:rPr>
            <a:t> </a:t>
          </a:r>
          <a:r>
            <a:rPr lang="en-US" sz="2400" b="1" kern="1200" dirty="0" err="1" smtClean="0">
              <a:solidFill>
                <a:srgbClr val="002060"/>
              </a:solidFill>
              <a:latin typeface="Times New Roman" pitchFamily="18" charset="0"/>
              <a:cs typeface="Times New Roman" pitchFamily="18" charset="0"/>
            </a:rPr>
            <a:t>tiện</a:t>
          </a:r>
          <a:endParaRPr lang="vi-VN" sz="2400" b="1" kern="1200" dirty="0">
            <a:solidFill>
              <a:srgbClr val="002060"/>
            </a:solidFill>
            <a:latin typeface="Times New Roman" pitchFamily="18" charset="0"/>
            <a:cs typeface="Times New Roman" pitchFamily="18" charset="0"/>
          </a:endParaRPr>
        </a:p>
      </dsp:txBody>
      <dsp:txXfrm>
        <a:off x="3096386" y="2962656"/>
        <a:ext cx="2083117" cy="1018413"/>
      </dsp:txXfrm>
    </dsp:sp>
    <dsp:sp modelId="{3C6098C6-01A7-41F6-A445-08DEE34F1D8C}">
      <dsp:nvSpPr>
        <dsp:cNvPr id="0" name=""/>
        <dsp:cNvSpPr/>
      </dsp:nvSpPr>
      <dsp:spPr>
        <a:xfrm>
          <a:off x="2090472" y="300894"/>
          <a:ext cx="3888486" cy="3888486"/>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latin typeface="Times New Roman" pitchFamily="18" charset="0"/>
              <a:cs typeface="Times New Roman" pitchFamily="18" charset="0"/>
            </a:rPr>
            <a:t>1. </a:t>
          </a:r>
          <a:r>
            <a:rPr lang="en-US" sz="2000" b="1" kern="1200" dirty="0" err="1" smtClean="0">
              <a:solidFill>
                <a:srgbClr val="FFFF00"/>
              </a:solidFill>
              <a:latin typeface="Times New Roman" pitchFamily="18" charset="0"/>
              <a:cs typeface="Times New Roman" pitchFamily="18" charset="0"/>
            </a:rPr>
            <a:t>Triển</a:t>
          </a:r>
          <a:r>
            <a:rPr lang="en-US" sz="2000" b="1" kern="1200" dirty="0" smtClean="0">
              <a:solidFill>
                <a:srgbClr val="FFFF00"/>
              </a:solidFill>
              <a:latin typeface="Times New Roman" pitchFamily="18" charset="0"/>
              <a:cs typeface="Times New Roman" pitchFamily="18" charset="0"/>
            </a:rPr>
            <a:t> </a:t>
          </a:r>
          <a:r>
            <a:rPr lang="en-US" sz="2000" b="1" kern="1200" dirty="0" err="1" smtClean="0">
              <a:solidFill>
                <a:srgbClr val="FFFF00"/>
              </a:solidFill>
              <a:latin typeface="Times New Roman" pitchFamily="18" charset="0"/>
              <a:cs typeface="Times New Roman" pitchFamily="18" charset="0"/>
            </a:rPr>
            <a:t>khai</a:t>
          </a:r>
          <a:r>
            <a:rPr lang="en-US" sz="2000" b="1" kern="1200" dirty="0" smtClean="0">
              <a:solidFill>
                <a:srgbClr val="FFFF00"/>
              </a:solidFill>
              <a:latin typeface="Times New Roman" pitchFamily="18" charset="0"/>
              <a:cs typeface="Times New Roman" pitchFamily="18" charset="0"/>
            </a:rPr>
            <a:t> </a:t>
          </a:r>
          <a:r>
            <a:rPr lang="en-US" sz="2000" b="1" kern="1200" dirty="0" err="1" smtClean="0">
              <a:solidFill>
                <a:srgbClr val="FFFF00"/>
              </a:solidFill>
              <a:latin typeface="Times New Roman" pitchFamily="18" charset="0"/>
              <a:cs typeface="Times New Roman" pitchFamily="18" charset="0"/>
            </a:rPr>
            <a:t>nội</a:t>
          </a:r>
          <a:r>
            <a:rPr lang="en-US" sz="2000" b="1" kern="1200" dirty="0" smtClean="0">
              <a:solidFill>
                <a:srgbClr val="FFFF00"/>
              </a:solidFill>
              <a:latin typeface="Times New Roman" pitchFamily="18" charset="0"/>
              <a:cs typeface="Times New Roman" pitchFamily="18" charset="0"/>
            </a:rPr>
            <a:t> dung </a:t>
          </a:r>
          <a:r>
            <a:rPr lang="en-US" sz="2000" b="1" kern="1200" dirty="0" err="1" smtClean="0">
              <a:solidFill>
                <a:srgbClr val="FFFF00"/>
              </a:solidFill>
              <a:latin typeface="Times New Roman" pitchFamily="18" charset="0"/>
              <a:cs typeface="Times New Roman" pitchFamily="18" charset="0"/>
            </a:rPr>
            <a:t>hội</a:t>
          </a:r>
          <a:r>
            <a:rPr lang="en-US" sz="2000" b="1" kern="1200" dirty="0" smtClean="0">
              <a:solidFill>
                <a:srgbClr val="FFFF00"/>
              </a:solidFill>
              <a:latin typeface="Times New Roman" pitchFamily="18" charset="0"/>
              <a:cs typeface="Times New Roman" pitchFamily="18" charset="0"/>
            </a:rPr>
            <a:t> </a:t>
          </a:r>
          <a:r>
            <a:rPr lang="en-US" sz="2000" b="1" kern="1200" dirty="0" err="1" smtClean="0">
              <a:solidFill>
                <a:srgbClr val="FFFF00"/>
              </a:solidFill>
              <a:latin typeface="Times New Roman" pitchFamily="18" charset="0"/>
              <a:cs typeface="Times New Roman" pitchFamily="18" charset="0"/>
            </a:rPr>
            <a:t>thi</a:t>
          </a:r>
          <a:r>
            <a:rPr lang="en-US" sz="2000" b="1" kern="1200" dirty="0" smtClean="0">
              <a:solidFill>
                <a:srgbClr val="FFFF00"/>
              </a:solidFill>
              <a:latin typeface="Times New Roman" pitchFamily="18" charset="0"/>
              <a:cs typeface="Times New Roman" pitchFamily="18" charset="0"/>
            </a:rPr>
            <a:t> </a:t>
          </a:r>
          <a:r>
            <a:rPr lang="en-US" sz="2000" b="1" kern="1200" dirty="0" err="1" smtClean="0">
              <a:solidFill>
                <a:srgbClr val="FFFF00"/>
              </a:solidFill>
              <a:latin typeface="Times New Roman" pitchFamily="18" charset="0"/>
              <a:cs typeface="Times New Roman" pitchFamily="18" charset="0"/>
            </a:rPr>
            <a:t>cho</a:t>
          </a:r>
          <a:r>
            <a:rPr lang="en-US" sz="2000" b="1" kern="1200" dirty="0" smtClean="0">
              <a:solidFill>
                <a:srgbClr val="FFFF00"/>
              </a:solidFill>
              <a:latin typeface="Times New Roman" pitchFamily="18" charset="0"/>
              <a:cs typeface="Times New Roman" pitchFamily="18" charset="0"/>
            </a:rPr>
            <a:t> </a:t>
          </a:r>
          <a:r>
            <a:rPr lang="en-US" sz="2000" b="1" kern="1200" dirty="0" err="1" smtClean="0">
              <a:solidFill>
                <a:srgbClr val="FFFF00"/>
              </a:solidFill>
              <a:latin typeface="Times New Roman" pitchFamily="18" charset="0"/>
              <a:cs typeface="Times New Roman" pitchFamily="18" charset="0"/>
            </a:rPr>
            <a:t>tất</a:t>
          </a:r>
          <a:r>
            <a:rPr lang="en-US" sz="2000" b="1" kern="1200" dirty="0" smtClean="0">
              <a:solidFill>
                <a:srgbClr val="FFFF00"/>
              </a:solidFill>
              <a:latin typeface="Times New Roman" pitchFamily="18" charset="0"/>
              <a:cs typeface="Times New Roman" pitchFamily="18" charset="0"/>
            </a:rPr>
            <a:t> </a:t>
          </a:r>
          <a:r>
            <a:rPr lang="en-US" sz="2000" b="1" kern="1200" dirty="0" err="1" smtClean="0">
              <a:solidFill>
                <a:srgbClr val="FFFF00"/>
              </a:solidFill>
              <a:latin typeface="Times New Roman" pitchFamily="18" charset="0"/>
              <a:cs typeface="Times New Roman" pitchFamily="18" charset="0"/>
            </a:rPr>
            <a:t>cả</a:t>
          </a:r>
          <a:r>
            <a:rPr lang="en-US" sz="2000" b="1" kern="1200" dirty="0" smtClean="0">
              <a:solidFill>
                <a:srgbClr val="FFFF00"/>
              </a:solidFill>
              <a:latin typeface="Times New Roman" pitchFamily="18" charset="0"/>
              <a:cs typeface="Times New Roman" pitchFamily="18" charset="0"/>
            </a:rPr>
            <a:t> CBCCVC – NLĐ, ĐV, HV..</a:t>
          </a:r>
          <a:endParaRPr lang="vi-VN" sz="2000" b="1" kern="1200" dirty="0">
            <a:solidFill>
              <a:srgbClr val="FFFF00"/>
            </a:solidFill>
            <a:latin typeface="Times New Roman" pitchFamily="18" charset="0"/>
            <a:cs typeface="Times New Roman" pitchFamily="18" charset="0"/>
          </a:endParaRPr>
        </a:p>
      </dsp:txBody>
      <dsp:txXfrm>
        <a:off x="2540888" y="1124883"/>
        <a:ext cx="1388745" cy="1157287"/>
      </dsp:txXfrm>
    </dsp:sp>
    <dsp:sp modelId="{FEC0B5F5-F0BB-4F4C-AD6A-7438B8C0E3C6}">
      <dsp:nvSpPr>
        <dsp:cNvPr id="0" name=""/>
        <dsp:cNvSpPr/>
      </dsp:nvSpPr>
      <dsp:spPr>
        <a:xfrm>
          <a:off x="2016276" y="5"/>
          <a:ext cx="4369917" cy="436991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DAA855-808E-4D7C-9DFC-8CBD0492D4AB}">
      <dsp:nvSpPr>
        <dsp:cNvPr id="0" name=""/>
        <dsp:cNvSpPr/>
      </dsp:nvSpPr>
      <dsp:spPr>
        <a:xfrm>
          <a:off x="1929841" y="198807"/>
          <a:ext cx="4369917" cy="436991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627CEF-9C42-41E7-9EF9-6DF7F93494F2}">
      <dsp:nvSpPr>
        <dsp:cNvPr id="0" name=""/>
        <dsp:cNvSpPr/>
      </dsp:nvSpPr>
      <dsp:spPr>
        <a:xfrm>
          <a:off x="1769379" y="5"/>
          <a:ext cx="4369917" cy="436991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4987E-56B5-4AF7-8A6D-860018C7CA91}">
      <dsp:nvSpPr>
        <dsp:cNvPr id="0" name=""/>
        <dsp:cNvSpPr/>
      </dsp:nvSpPr>
      <dsp:spPr>
        <a:xfrm>
          <a:off x="0" y="0"/>
          <a:ext cx="9144000" cy="2219139"/>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100000"/>
            </a:lnSpc>
            <a:spcBef>
              <a:spcPct val="0"/>
            </a:spcBef>
            <a:spcAft>
              <a:spcPts val="600"/>
            </a:spcAft>
          </a:pPr>
          <a:r>
            <a:rPr lang="vi-VN" sz="2800" b="1" kern="1200" dirty="0" smtClean="0">
              <a:solidFill>
                <a:srgbClr val="3333FF"/>
              </a:solidFill>
              <a:latin typeface="Times New Roman" pitchFamily="18" charset="0"/>
              <a:cs typeface="Times New Roman" pitchFamily="18" charset="0"/>
            </a:rPr>
            <a:t>Thời gian, địa điểm </a:t>
          </a:r>
          <a:r>
            <a:rPr lang="en-US" sz="2800" b="1" kern="1200" dirty="0" err="1" smtClean="0">
              <a:solidFill>
                <a:srgbClr val="3333FF"/>
              </a:solidFill>
              <a:latin typeface="Times New Roman" pitchFamily="18" charset="0"/>
              <a:cs typeface="Times New Roman" pitchFamily="18" charset="0"/>
            </a:rPr>
            <a:t>phát</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nhận</a:t>
          </a:r>
          <a:r>
            <a:rPr lang="vi-VN" sz="2800" b="1" kern="1200" dirty="0" smtClean="0">
              <a:solidFill>
                <a:srgbClr val="3333FF"/>
              </a:solidFill>
              <a:latin typeface="Times New Roman" pitchFamily="18" charset="0"/>
              <a:cs typeface="Times New Roman" pitchFamily="18" charset="0"/>
            </a:rPr>
            <a:t> hồ s</a:t>
          </a:r>
          <a:r>
            <a:rPr lang="en-US" sz="2800" b="1" kern="1200" dirty="0" smtClean="0">
              <a:solidFill>
                <a:srgbClr val="3333FF"/>
              </a:solidFill>
              <a:latin typeface="Times New Roman" pitchFamily="18" charset="0"/>
              <a:cs typeface="Times New Roman" pitchFamily="18" charset="0"/>
            </a:rPr>
            <a:t>ơ </a:t>
          </a:r>
          <a:r>
            <a:rPr lang="en-US" sz="2800" b="1" kern="1200" dirty="0" err="1" smtClean="0">
              <a:solidFill>
                <a:srgbClr val="3333FF"/>
              </a:solidFill>
              <a:latin typeface="Times New Roman" pitchFamily="18" charset="0"/>
              <a:cs typeface="Times New Roman" pitchFamily="18" charset="0"/>
            </a:rPr>
            <a:t>dự</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thi</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chấm</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thi</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công</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bố</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kết</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quả</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và</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trao</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giải</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thưởng</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theo</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Thông</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báo</a:t>
          </a:r>
          <a:r>
            <a:rPr lang="en-US" sz="2800" b="1" kern="1200" dirty="0" smtClean="0">
              <a:solidFill>
                <a:srgbClr val="3333FF"/>
              </a:solidFill>
              <a:latin typeface="Times New Roman" pitchFamily="18" charset="0"/>
              <a:cs typeface="Times New Roman" pitchFamily="18" charset="0"/>
            </a:rPr>
            <a:t> </a:t>
          </a:r>
          <a:r>
            <a:rPr lang="en-US" sz="2800" b="1" kern="1200" dirty="0" err="1" smtClean="0">
              <a:solidFill>
                <a:srgbClr val="3333FF"/>
              </a:solidFill>
              <a:latin typeface="Times New Roman" pitchFamily="18" charset="0"/>
              <a:cs typeface="Times New Roman" pitchFamily="18" charset="0"/>
            </a:rPr>
            <a:t>của</a:t>
          </a:r>
          <a:r>
            <a:rPr lang="en-US" sz="2800" b="1" kern="1200" dirty="0" smtClean="0">
              <a:solidFill>
                <a:srgbClr val="3333FF"/>
              </a:solidFill>
              <a:latin typeface="Times New Roman" pitchFamily="18" charset="0"/>
              <a:cs typeface="Times New Roman" pitchFamily="18" charset="0"/>
            </a:rPr>
            <a:t> BTC)</a:t>
          </a:r>
          <a:endParaRPr lang="vi-VN" sz="2800" b="1" kern="1200" dirty="0">
            <a:solidFill>
              <a:srgbClr val="3333FF"/>
            </a:solidFill>
            <a:latin typeface="Times New Roman" pitchFamily="18" charset="0"/>
            <a:cs typeface="Times New Roman" pitchFamily="18" charset="0"/>
          </a:endParaRPr>
        </a:p>
      </dsp:txBody>
      <dsp:txXfrm>
        <a:off x="2050713" y="0"/>
        <a:ext cx="7093286" cy="2219139"/>
      </dsp:txXfrm>
    </dsp:sp>
    <dsp:sp modelId="{8029B3F2-59C3-403F-AFDA-0F53DF566333}">
      <dsp:nvSpPr>
        <dsp:cNvPr id="0" name=""/>
        <dsp:cNvSpPr/>
      </dsp:nvSpPr>
      <dsp:spPr>
        <a:xfrm>
          <a:off x="221913" y="221913"/>
          <a:ext cx="1828800" cy="177531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1BA43-E1E8-4FDE-A3CA-C5F10C294EA4}">
      <dsp:nvSpPr>
        <dsp:cNvPr id="0" name=""/>
        <dsp:cNvSpPr/>
      </dsp:nvSpPr>
      <dsp:spPr>
        <a:xfrm>
          <a:off x="0" y="2441052"/>
          <a:ext cx="9144000" cy="2219139"/>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err="1" smtClean="0">
              <a:latin typeface="Times New Roman" pitchFamily="18" charset="0"/>
              <a:cs typeface="Times New Roman" pitchFamily="18" charset="0"/>
            </a:rPr>
            <a:t>Giải</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pháp</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sáng</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tạo</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được</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pháp</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luật</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Việt</a:t>
          </a:r>
          <a:r>
            <a:rPr lang="en-US" sz="2800" b="1" kern="1200" dirty="0" smtClean="0">
              <a:latin typeface="Times New Roman" pitchFamily="18" charset="0"/>
              <a:cs typeface="Times New Roman" pitchFamily="18" charset="0"/>
            </a:rPr>
            <a:t> Nam </a:t>
          </a:r>
          <a:r>
            <a:rPr lang="en-US" sz="2800" b="1" kern="1200" dirty="0" err="1" smtClean="0">
              <a:latin typeface="Times New Roman" pitchFamily="18" charset="0"/>
              <a:cs typeface="Times New Roman" pitchFamily="18" charset="0"/>
            </a:rPr>
            <a:t>và</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Công</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ước</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quốc</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tế</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bảo</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hộ</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về</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quyền</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sở</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hữu</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trí</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tuệ</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khi</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đã</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đăng</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ký</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trước</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ngày</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công</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bố</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trao</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thưởng</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của</a:t>
          </a:r>
          <a:r>
            <a:rPr lang="en-US" sz="2800" b="1" kern="1200" dirty="0" smtClean="0">
              <a:latin typeface="Times New Roman" pitchFamily="18" charset="0"/>
              <a:cs typeface="Times New Roman" pitchFamily="18" charset="0"/>
            </a:rPr>
            <a:t> Ban </a:t>
          </a:r>
          <a:r>
            <a:rPr lang="en-US" sz="2800" b="1" kern="1200" dirty="0" err="1" smtClean="0">
              <a:latin typeface="Times New Roman" pitchFamily="18" charset="0"/>
              <a:cs typeface="Times New Roman" pitchFamily="18" charset="0"/>
            </a:rPr>
            <a:t>Tổ</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chức</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Hội</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thi</a:t>
          </a:r>
          <a:r>
            <a:rPr lang="en-US" sz="2800" b="1" kern="1200" dirty="0" smtClean="0">
              <a:latin typeface="Times New Roman" pitchFamily="18" charset="0"/>
              <a:cs typeface="Times New Roman" pitchFamily="18" charset="0"/>
            </a:rPr>
            <a:t>)</a:t>
          </a:r>
          <a:endParaRPr lang="vi-VN" sz="2800" b="1" kern="1200" dirty="0">
            <a:latin typeface="Times New Roman" pitchFamily="18" charset="0"/>
            <a:cs typeface="Times New Roman" pitchFamily="18" charset="0"/>
          </a:endParaRPr>
        </a:p>
      </dsp:txBody>
      <dsp:txXfrm>
        <a:off x="2050713" y="2441052"/>
        <a:ext cx="7093286" cy="2219139"/>
      </dsp:txXfrm>
    </dsp:sp>
    <dsp:sp modelId="{E18AA610-DA3A-46FB-828D-2B6AEE7B454D}">
      <dsp:nvSpPr>
        <dsp:cNvPr id="0" name=""/>
        <dsp:cNvSpPr/>
      </dsp:nvSpPr>
      <dsp:spPr>
        <a:xfrm>
          <a:off x="221913" y="2662966"/>
          <a:ext cx="1828800" cy="177531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8C47-80F9-4B04-AD1B-04C2BB7E8241}">
      <dsp:nvSpPr>
        <dsp:cNvPr id="0" name=""/>
        <dsp:cNvSpPr/>
      </dsp:nvSpPr>
      <dsp:spPr>
        <a:xfrm>
          <a:off x="2250641" y="300894"/>
          <a:ext cx="3888486" cy="3888486"/>
        </a:xfrm>
        <a:prstGeom prst="pie">
          <a:avLst>
            <a:gd name="adj1" fmla="val 16200000"/>
            <a:gd name="adj2" fmla="val 180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2. </a:t>
          </a:r>
          <a:r>
            <a:rPr lang="en-US" sz="2400" b="1" kern="1200" dirty="0" err="1" smtClean="0">
              <a:solidFill>
                <a:schemeClr val="bg1"/>
              </a:solidFill>
            </a:rPr>
            <a:t>Tạo</a:t>
          </a:r>
          <a:r>
            <a:rPr lang="en-US" sz="2400" b="1" kern="1200" dirty="0" smtClean="0">
              <a:solidFill>
                <a:schemeClr val="bg1"/>
              </a:solidFill>
            </a:rPr>
            <a:t> </a:t>
          </a:r>
          <a:r>
            <a:rPr lang="en-US" sz="2400" b="1" kern="1200" dirty="0" err="1" smtClean="0">
              <a:solidFill>
                <a:schemeClr val="bg1"/>
              </a:solidFill>
            </a:rPr>
            <a:t>điều</a:t>
          </a:r>
          <a:r>
            <a:rPr lang="en-US" sz="2400" b="1" kern="1200" dirty="0" smtClean="0">
              <a:solidFill>
                <a:schemeClr val="bg1"/>
              </a:solidFill>
            </a:rPr>
            <a:t> </a:t>
          </a:r>
          <a:r>
            <a:rPr lang="en-US" sz="2400" b="1" kern="1200" dirty="0" err="1" smtClean="0">
              <a:solidFill>
                <a:schemeClr val="bg1"/>
              </a:solidFill>
            </a:rPr>
            <a:t>kiện</a:t>
          </a:r>
          <a:r>
            <a:rPr lang="en-US" sz="2400" b="1" kern="1200" dirty="0" smtClean="0">
              <a:solidFill>
                <a:schemeClr val="bg1"/>
              </a:solidFill>
            </a:rPr>
            <a:t> </a:t>
          </a:r>
          <a:r>
            <a:rPr lang="en-US" sz="2400" b="1" kern="1200" dirty="0" err="1" smtClean="0">
              <a:solidFill>
                <a:schemeClr val="bg1"/>
              </a:solidFill>
            </a:rPr>
            <a:t>về</a:t>
          </a:r>
          <a:r>
            <a:rPr lang="en-US" sz="2400" b="1" kern="1200" dirty="0" smtClean="0">
              <a:solidFill>
                <a:schemeClr val="bg1"/>
              </a:solidFill>
            </a:rPr>
            <a:t> </a:t>
          </a:r>
          <a:r>
            <a:rPr lang="en-US" sz="2400" b="1" kern="1200" dirty="0" err="1" smtClean="0">
              <a:solidFill>
                <a:schemeClr val="bg1"/>
              </a:solidFill>
            </a:rPr>
            <a:t>thời</a:t>
          </a:r>
          <a:r>
            <a:rPr lang="en-US" sz="2400" b="1" kern="1200" dirty="0" smtClean="0">
              <a:solidFill>
                <a:schemeClr val="bg1"/>
              </a:solidFill>
            </a:rPr>
            <a:t> </a:t>
          </a:r>
          <a:r>
            <a:rPr lang="en-US" sz="2400" b="1" kern="1200" dirty="0" err="1" smtClean="0">
              <a:solidFill>
                <a:schemeClr val="bg1"/>
              </a:solidFill>
            </a:rPr>
            <a:t>gian</a:t>
          </a:r>
          <a:r>
            <a:rPr lang="en-US" sz="2400" b="1" kern="1200" dirty="0" smtClean="0">
              <a:solidFill>
                <a:schemeClr val="bg1"/>
              </a:solidFill>
            </a:rPr>
            <a:t>, </a:t>
          </a:r>
          <a:r>
            <a:rPr lang="en-US" sz="2400" b="1" kern="1200" dirty="0" err="1" smtClean="0">
              <a:solidFill>
                <a:schemeClr val="bg1"/>
              </a:solidFill>
            </a:rPr>
            <a:t>điều</a:t>
          </a:r>
          <a:r>
            <a:rPr lang="en-US" sz="2400" b="1" kern="1200" dirty="0" smtClean="0">
              <a:solidFill>
                <a:schemeClr val="bg1"/>
              </a:solidFill>
            </a:rPr>
            <a:t> </a:t>
          </a:r>
          <a:r>
            <a:rPr lang="en-US" sz="2400" b="1" kern="1200" dirty="0" err="1" smtClean="0">
              <a:solidFill>
                <a:schemeClr val="bg1"/>
              </a:solidFill>
            </a:rPr>
            <a:t>kiện</a:t>
          </a:r>
          <a:r>
            <a:rPr lang="en-US" sz="2400" b="1" kern="1200" dirty="0" smtClean="0">
              <a:solidFill>
                <a:schemeClr val="bg1"/>
              </a:solidFill>
            </a:rPr>
            <a:t> </a:t>
          </a:r>
          <a:r>
            <a:rPr lang="en-US" sz="2400" b="1" kern="1200" dirty="0" err="1" smtClean="0">
              <a:solidFill>
                <a:schemeClr val="bg1"/>
              </a:solidFill>
            </a:rPr>
            <a:t>làm</a:t>
          </a:r>
          <a:r>
            <a:rPr lang="en-US" sz="2400" b="1" kern="1200" dirty="0" smtClean="0">
              <a:solidFill>
                <a:schemeClr val="bg1"/>
              </a:solidFill>
            </a:rPr>
            <a:t> </a:t>
          </a:r>
          <a:r>
            <a:rPr lang="en-US" sz="2400" b="1" kern="1200" dirty="0" err="1" smtClean="0">
              <a:solidFill>
                <a:schemeClr val="bg1"/>
              </a:solidFill>
            </a:rPr>
            <a:t>việc</a:t>
          </a:r>
          <a:endParaRPr lang="vi-VN" sz="2400" b="1" kern="1200" dirty="0">
            <a:solidFill>
              <a:schemeClr val="bg1"/>
            </a:solidFill>
          </a:endParaRPr>
        </a:p>
      </dsp:txBody>
      <dsp:txXfrm>
        <a:off x="4299965" y="1124883"/>
        <a:ext cx="1388745" cy="1157287"/>
      </dsp:txXfrm>
    </dsp:sp>
    <dsp:sp modelId="{A4ED4E9E-BA5A-4B01-98B3-73CCFD753A9C}">
      <dsp:nvSpPr>
        <dsp:cNvPr id="0" name=""/>
        <dsp:cNvSpPr/>
      </dsp:nvSpPr>
      <dsp:spPr>
        <a:xfrm>
          <a:off x="2170556" y="439769"/>
          <a:ext cx="3888486" cy="3888486"/>
        </a:xfrm>
        <a:prstGeom prst="pie">
          <a:avLst>
            <a:gd name="adj1" fmla="val 1800000"/>
            <a:gd name="adj2" fmla="val 90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002060"/>
              </a:solidFill>
            </a:rPr>
            <a:t>3. </a:t>
          </a:r>
          <a:r>
            <a:rPr lang="en-US" sz="2100" b="1" kern="1200" dirty="0" err="1" smtClean="0">
              <a:solidFill>
                <a:srgbClr val="002060"/>
              </a:solidFill>
            </a:rPr>
            <a:t>Tạo</a:t>
          </a:r>
          <a:r>
            <a:rPr lang="en-US" sz="2100" b="1" kern="1200" dirty="0" smtClean="0">
              <a:solidFill>
                <a:srgbClr val="002060"/>
              </a:solidFill>
            </a:rPr>
            <a:t> </a:t>
          </a:r>
          <a:r>
            <a:rPr lang="en-US" sz="2100" b="1" kern="1200" dirty="0" err="1" smtClean="0">
              <a:solidFill>
                <a:srgbClr val="002060"/>
              </a:solidFill>
            </a:rPr>
            <a:t>điều</a:t>
          </a:r>
          <a:r>
            <a:rPr lang="en-US" sz="2100" b="1" kern="1200" dirty="0" smtClean="0">
              <a:solidFill>
                <a:srgbClr val="002060"/>
              </a:solidFill>
            </a:rPr>
            <a:t> </a:t>
          </a:r>
          <a:r>
            <a:rPr lang="en-US" sz="2100" b="1" kern="1200" dirty="0" err="1" smtClean="0">
              <a:solidFill>
                <a:srgbClr val="002060"/>
              </a:solidFill>
            </a:rPr>
            <a:t>kiện</a:t>
          </a:r>
          <a:r>
            <a:rPr lang="en-US" sz="2100" b="1" kern="1200" dirty="0" smtClean="0">
              <a:solidFill>
                <a:srgbClr val="002060"/>
              </a:solidFill>
            </a:rPr>
            <a:t> </a:t>
          </a:r>
          <a:r>
            <a:rPr lang="en-US" sz="2100" b="1" kern="1200" dirty="0" err="1" smtClean="0">
              <a:solidFill>
                <a:srgbClr val="002060"/>
              </a:solidFill>
            </a:rPr>
            <a:t>về</a:t>
          </a:r>
          <a:r>
            <a:rPr lang="en-US" sz="2100" b="1" kern="1200" dirty="0" smtClean="0">
              <a:solidFill>
                <a:srgbClr val="002060"/>
              </a:solidFill>
            </a:rPr>
            <a:t> </a:t>
          </a:r>
          <a:r>
            <a:rPr lang="en-US" sz="2100" b="1" kern="1200" dirty="0" err="1" smtClean="0">
              <a:solidFill>
                <a:srgbClr val="002060"/>
              </a:solidFill>
            </a:rPr>
            <a:t>kinh</a:t>
          </a:r>
          <a:r>
            <a:rPr lang="en-US" sz="2100" b="1" kern="1200" dirty="0" smtClean="0">
              <a:solidFill>
                <a:srgbClr val="002060"/>
              </a:solidFill>
            </a:rPr>
            <a:t> </a:t>
          </a:r>
          <a:r>
            <a:rPr lang="en-US" sz="2100" b="1" kern="1200" dirty="0" err="1" smtClean="0">
              <a:solidFill>
                <a:srgbClr val="002060"/>
              </a:solidFill>
            </a:rPr>
            <a:t>phí</a:t>
          </a:r>
          <a:r>
            <a:rPr lang="en-US" sz="2100" b="1" kern="1200" dirty="0" smtClean="0">
              <a:solidFill>
                <a:srgbClr val="002060"/>
              </a:solidFill>
            </a:rPr>
            <a:t>, CSVC, </a:t>
          </a:r>
          <a:r>
            <a:rPr lang="en-US" sz="2100" b="1" kern="1200" dirty="0" err="1" smtClean="0">
              <a:solidFill>
                <a:srgbClr val="002060"/>
              </a:solidFill>
            </a:rPr>
            <a:t>phương</a:t>
          </a:r>
          <a:r>
            <a:rPr lang="en-US" sz="2100" b="1" kern="1200" dirty="0" smtClean="0">
              <a:solidFill>
                <a:srgbClr val="002060"/>
              </a:solidFill>
            </a:rPr>
            <a:t> </a:t>
          </a:r>
          <a:r>
            <a:rPr lang="en-US" sz="2100" b="1" kern="1200" dirty="0" err="1" smtClean="0">
              <a:solidFill>
                <a:srgbClr val="002060"/>
              </a:solidFill>
            </a:rPr>
            <a:t>tiện</a:t>
          </a:r>
          <a:endParaRPr lang="vi-VN" sz="2100" b="1" kern="1200" dirty="0">
            <a:solidFill>
              <a:srgbClr val="002060"/>
            </a:solidFill>
          </a:endParaRPr>
        </a:p>
      </dsp:txBody>
      <dsp:txXfrm>
        <a:off x="3096386" y="2962656"/>
        <a:ext cx="2083117" cy="1018413"/>
      </dsp:txXfrm>
    </dsp:sp>
    <dsp:sp modelId="{3C6098C6-01A7-41F6-A445-08DEE34F1D8C}">
      <dsp:nvSpPr>
        <dsp:cNvPr id="0" name=""/>
        <dsp:cNvSpPr/>
      </dsp:nvSpPr>
      <dsp:spPr>
        <a:xfrm>
          <a:off x="2090472" y="300894"/>
          <a:ext cx="3888486" cy="3888486"/>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1. </a:t>
          </a:r>
          <a:r>
            <a:rPr lang="en-US" sz="2000" b="1" kern="1200" dirty="0" err="1" smtClean="0">
              <a:solidFill>
                <a:srgbClr val="FFFF00"/>
              </a:solidFill>
            </a:rPr>
            <a:t>Triển</a:t>
          </a:r>
          <a:r>
            <a:rPr lang="en-US" sz="2000" b="1" kern="1200" dirty="0" smtClean="0">
              <a:solidFill>
                <a:srgbClr val="FFFF00"/>
              </a:solidFill>
            </a:rPr>
            <a:t> </a:t>
          </a:r>
          <a:r>
            <a:rPr lang="en-US" sz="2000" b="1" kern="1200" dirty="0" err="1" smtClean="0">
              <a:solidFill>
                <a:srgbClr val="FFFF00"/>
              </a:solidFill>
            </a:rPr>
            <a:t>khai</a:t>
          </a:r>
          <a:r>
            <a:rPr lang="en-US" sz="2000" b="1" kern="1200" dirty="0" smtClean="0">
              <a:solidFill>
                <a:srgbClr val="FFFF00"/>
              </a:solidFill>
            </a:rPr>
            <a:t> </a:t>
          </a:r>
          <a:r>
            <a:rPr lang="en-US" sz="2000" b="1" kern="1200" dirty="0" err="1" smtClean="0">
              <a:solidFill>
                <a:srgbClr val="FFFF00"/>
              </a:solidFill>
            </a:rPr>
            <a:t>nội</a:t>
          </a:r>
          <a:r>
            <a:rPr lang="en-US" sz="2000" b="1" kern="1200" dirty="0" smtClean="0">
              <a:solidFill>
                <a:srgbClr val="FFFF00"/>
              </a:solidFill>
            </a:rPr>
            <a:t> dung </a:t>
          </a:r>
          <a:r>
            <a:rPr lang="en-US" sz="2000" b="1" kern="1200" dirty="0" err="1" smtClean="0">
              <a:solidFill>
                <a:srgbClr val="FFFF00"/>
              </a:solidFill>
            </a:rPr>
            <a:t>hội</a:t>
          </a:r>
          <a:r>
            <a:rPr lang="en-US" sz="2000" b="1" kern="1200" dirty="0" smtClean="0">
              <a:solidFill>
                <a:srgbClr val="FFFF00"/>
              </a:solidFill>
            </a:rPr>
            <a:t> </a:t>
          </a:r>
          <a:r>
            <a:rPr lang="en-US" sz="2000" b="1" kern="1200" dirty="0" err="1" smtClean="0">
              <a:solidFill>
                <a:srgbClr val="FFFF00"/>
              </a:solidFill>
            </a:rPr>
            <a:t>thi</a:t>
          </a:r>
          <a:r>
            <a:rPr lang="en-US" sz="2000" b="1" kern="1200" dirty="0" smtClean="0">
              <a:solidFill>
                <a:srgbClr val="FFFF00"/>
              </a:solidFill>
            </a:rPr>
            <a:t> </a:t>
          </a:r>
          <a:r>
            <a:rPr lang="en-US" sz="2000" b="1" kern="1200" dirty="0" err="1" smtClean="0">
              <a:solidFill>
                <a:srgbClr val="FFFF00"/>
              </a:solidFill>
            </a:rPr>
            <a:t>cho</a:t>
          </a:r>
          <a:r>
            <a:rPr lang="en-US" sz="2000" b="1" kern="1200" dirty="0" smtClean="0">
              <a:solidFill>
                <a:srgbClr val="FFFF00"/>
              </a:solidFill>
            </a:rPr>
            <a:t> </a:t>
          </a:r>
          <a:r>
            <a:rPr lang="en-US" sz="2000" b="1" kern="1200" dirty="0" err="1" smtClean="0">
              <a:solidFill>
                <a:srgbClr val="FFFF00"/>
              </a:solidFill>
            </a:rPr>
            <a:t>tất</a:t>
          </a:r>
          <a:r>
            <a:rPr lang="en-US" sz="2000" b="1" kern="1200" dirty="0" smtClean="0">
              <a:solidFill>
                <a:srgbClr val="FFFF00"/>
              </a:solidFill>
            </a:rPr>
            <a:t> </a:t>
          </a:r>
          <a:r>
            <a:rPr lang="en-US" sz="2000" b="1" kern="1200" dirty="0" err="1" smtClean="0">
              <a:solidFill>
                <a:srgbClr val="FFFF00"/>
              </a:solidFill>
            </a:rPr>
            <a:t>cả</a:t>
          </a:r>
          <a:r>
            <a:rPr lang="en-US" sz="2000" b="1" kern="1200" dirty="0" smtClean="0">
              <a:solidFill>
                <a:srgbClr val="FFFF00"/>
              </a:solidFill>
            </a:rPr>
            <a:t> CBCCVC – NLĐ, ĐV, HV..</a:t>
          </a:r>
          <a:endParaRPr lang="vi-VN" sz="2000" b="1" kern="1200" dirty="0">
            <a:solidFill>
              <a:srgbClr val="FFFF00"/>
            </a:solidFill>
          </a:endParaRPr>
        </a:p>
      </dsp:txBody>
      <dsp:txXfrm>
        <a:off x="2540888" y="1124883"/>
        <a:ext cx="1388745" cy="1157287"/>
      </dsp:txXfrm>
    </dsp:sp>
    <dsp:sp modelId="{FEC0B5F5-F0BB-4F4C-AD6A-7438B8C0E3C6}">
      <dsp:nvSpPr>
        <dsp:cNvPr id="0" name=""/>
        <dsp:cNvSpPr/>
      </dsp:nvSpPr>
      <dsp:spPr>
        <a:xfrm>
          <a:off x="2016276" y="5"/>
          <a:ext cx="4369917" cy="436991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DAA855-808E-4D7C-9DFC-8CBD0492D4AB}">
      <dsp:nvSpPr>
        <dsp:cNvPr id="0" name=""/>
        <dsp:cNvSpPr/>
      </dsp:nvSpPr>
      <dsp:spPr>
        <a:xfrm>
          <a:off x="1929841" y="198807"/>
          <a:ext cx="4369917" cy="436991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627CEF-9C42-41E7-9EF9-6DF7F93494F2}">
      <dsp:nvSpPr>
        <dsp:cNvPr id="0" name=""/>
        <dsp:cNvSpPr/>
      </dsp:nvSpPr>
      <dsp:spPr>
        <a:xfrm>
          <a:off x="1769379" y="5"/>
          <a:ext cx="4369917" cy="436991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86" cy="4959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137" y="1"/>
            <a:ext cx="2944986" cy="495993"/>
          </a:xfrm>
          <a:prstGeom prst="rect">
            <a:avLst/>
          </a:prstGeom>
        </p:spPr>
        <p:txBody>
          <a:bodyPr vert="horz" lIns="91440" tIns="45720" rIns="91440" bIns="45720" rtlCol="0"/>
          <a:lstStyle>
            <a:lvl1pPr algn="r">
              <a:defRPr sz="1200"/>
            </a:lvl1pPr>
          </a:lstStyle>
          <a:p>
            <a:fld id="{CF1BF366-B498-4253-87AE-555BDD5B14FE}" type="datetimeFigureOut">
              <a:rPr lang="en-US" smtClean="0"/>
              <a:t>05/10/2022</a:t>
            </a:fld>
            <a:endParaRPr lang="en-US"/>
          </a:p>
        </p:txBody>
      </p:sp>
      <p:sp>
        <p:nvSpPr>
          <p:cNvPr id="4" name="Footer Placeholder 3"/>
          <p:cNvSpPr>
            <a:spLocks noGrp="1"/>
          </p:cNvSpPr>
          <p:nvPr>
            <p:ph type="ftr" sz="quarter" idx="2"/>
          </p:nvPr>
        </p:nvSpPr>
        <p:spPr>
          <a:xfrm>
            <a:off x="1" y="9428953"/>
            <a:ext cx="2944986" cy="4959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137" y="9428953"/>
            <a:ext cx="2944986" cy="495993"/>
          </a:xfrm>
          <a:prstGeom prst="rect">
            <a:avLst/>
          </a:prstGeom>
        </p:spPr>
        <p:txBody>
          <a:bodyPr vert="horz" lIns="91440" tIns="45720" rIns="91440" bIns="45720" rtlCol="0" anchor="b"/>
          <a:lstStyle>
            <a:lvl1pPr algn="r">
              <a:defRPr sz="1200"/>
            </a:lvl1pPr>
          </a:lstStyle>
          <a:p>
            <a:fld id="{FFE48DE1-5C9F-4E5F-AB3E-09ABD80D769C}" type="slidenum">
              <a:rPr lang="en-US" smtClean="0"/>
              <a:t>‹#›</a:t>
            </a:fld>
            <a:endParaRPr lang="en-US"/>
          </a:p>
        </p:txBody>
      </p:sp>
    </p:spTree>
    <p:extLst>
      <p:ext uri="{BB962C8B-B14F-4D97-AF65-F5344CB8AC3E}">
        <p14:creationId xmlns:p14="http://schemas.microsoft.com/office/powerpoint/2010/main" val="3311018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86" cy="49599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1137" y="1"/>
            <a:ext cx="2944986" cy="49599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B93B446-C5F0-4145-B540-D97C3DB52854}" type="datetimeFigureOut">
              <a:rPr lang="en-US"/>
              <a:pPr>
                <a:defRPr/>
              </a:pPr>
              <a:t>05/10/2022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613" y="4714476"/>
            <a:ext cx="5438450" cy="446732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428953"/>
            <a:ext cx="2944986" cy="49599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1137" y="9428953"/>
            <a:ext cx="2944986" cy="49599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6DFE0D-4709-4E19-9BD3-DF7D34B45881}" type="slidenum">
              <a:rPr lang="en-US"/>
              <a:pPr>
                <a:defRPr/>
              </a:pPr>
              <a:t>‹#›</a:t>
            </a:fld>
            <a:endParaRPr lang="en-US"/>
          </a:p>
        </p:txBody>
      </p:sp>
    </p:spTree>
    <p:extLst>
      <p:ext uri="{BB962C8B-B14F-4D97-AF65-F5344CB8AC3E}">
        <p14:creationId xmlns:p14="http://schemas.microsoft.com/office/powerpoint/2010/main" val="641704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Autofit/>
          </a:bodyPr>
          <a:lstStyle>
            <a:lvl1pPr>
              <a:defRPr sz="4500">
                <a:solidFill>
                  <a:srgbClr val="FFC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67FD01-6833-4ABB-9620-E066C0A66B76}" type="datetimeFigureOut">
              <a:rPr lang="en-US"/>
              <a:pPr>
                <a:defRPr/>
              </a:pPr>
              <a:t>05/10/2022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8181ED-36C5-4E9D-A53B-483F3D34A97A}" type="slidenum">
              <a:rPr lang="en-US"/>
              <a:pPr>
                <a:defRPr/>
              </a:pPr>
              <a:t>‹#›</a:t>
            </a:fld>
            <a:endParaRPr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3BE5AC-65B7-4A49-AD28-BAC81283B22D}" type="datetimeFigureOut">
              <a:rPr lang="en-US"/>
              <a:pPr>
                <a:defRPr/>
              </a:pPr>
              <a:t>05/10/2022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C00CBF-C557-43F7-99AF-181BD452FE3E}" type="slidenum">
              <a:rPr lang="en-US"/>
              <a:pPr>
                <a:defRPr/>
              </a:pPr>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A75E39-1CDB-40C7-8E16-93A3E1250B51}" type="datetimeFigureOut">
              <a:rPr lang="en-US"/>
              <a:pPr>
                <a:defRPr/>
              </a:pPr>
              <a:t>05/10/2022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E5119E-0F2B-48C9-9EFD-911F8A11C4DC}" type="slidenum">
              <a:rPr lang="en-US"/>
              <a:pPr>
                <a:defRPr/>
              </a:pPr>
              <a:t>‹#›</a:t>
            </a:fld>
            <a:endParaRPr lang="en-US"/>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www.thmemgallery.com</a:t>
            </a:r>
          </a:p>
        </p:txBody>
      </p:sp>
      <p:sp>
        <p:nvSpPr>
          <p:cNvPr id="5" name="Footer Placeholder 21"/>
          <p:cNvSpPr>
            <a:spLocks noGrp="1"/>
          </p:cNvSpPr>
          <p:nvPr>
            <p:ph type="ftr" sz="quarter" idx="11"/>
          </p:nvPr>
        </p:nvSpPr>
        <p:spPr/>
        <p:txBody>
          <a:bodyPr/>
          <a:lstStyle>
            <a:lvl1pPr>
              <a:defRPr/>
            </a:lvl1pPr>
          </a:lstStyle>
          <a:p>
            <a:pPr>
              <a:defRPr/>
            </a:pPr>
            <a:r>
              <a:rPr lang="en-US"/>
              <a:t>Company Logo</a:t>
            </a:r>
          </a:p>
        </p:txBody>
      </p:sp>
      <p:sp>
        <p:nvSpPr>
          <p:cNvPr id="6" name="Slide Number Placeholder 17"/>
          <p:cNvSpPr>
            <a:spLocks noGrp="1"/>
          </p:cNvSpPr>
          <p:nvPr>
            <p:ph type="sldNum" sz="quarter" idx="12"/>
          </p:nvPr>
        </p:nvSpPr>
        <p:spPr/>
        <p:txBody>
          <a:bodyPr/>
          <a:lstStyle>
            <a:lvl1pPr>
              <a:defRPr/>
            </a:lvl1pPr>
          </a:lstStyle>
          <a:p>
            <a:pPr>
              <a:defRPr/>
            </a:pPr>
            <a:fld id="{EB20DF2A-292D-4C12-B470-F450F2276035}" type="slidenum">
              <a:rPr lang="en-US"/>
              <a:pPr>
                <a:defRPr/>
              </a:pPr>
              <a:t>‹#›</a:t>
            </a:fld>
            <a:endParaRPr lang="en-US"/>
          </a:p>
        </p:txBody>
      </p:sp>
    </p:spTree>
    <p:extLst>
      <p:ext uri="{BB962C8B-B14F-4D97-AF65-F5344CB8AC3E}">
        <p14:creationId xmlns:p14="http://schemas.microsoft.com/office/powerpoint/2010/main" val="57423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0"/>
            <a:ext cx="8229600" cy="3400425"/>
          </a:xfrm>
        </p:spPr>
        <p:txBody>
          <a:bodyPr>
            <a:normAutofit/>
          </a:bodyPr>
          <a:lstStyle/>
          <a:p>
            <a:pPr lvl="0"/>
            <a:endParaRPr lang="en-US" noProof="0"/>
          </a:p>
        </p:txBody>
      </p:sp>
      <p:sp>
        <p:nvSpPr>
          <p:cNvPr id="4" name="Slide Number Placeholder 3"/>
          <p:cNvSpPr>
            <a:spLocks noGrp="1"/>
          </p:cNvSpPr>
          <p:nvPr>
            <p:ph type="sldNum" sz="quarter" idx="10"/>
          </p:nvPr>
        </p:nvSpPr>
        <p:spPr>
          <a:xfrm>
            <a:off x="6553200" y="4682729"/>
            <a:ext cx="2133600" cy="342900"/>
          </a:xfrm>
        </p:spPr>
        <p:txBody>
          <a:bodyPr/>
          <a:lstStyle>
            <a:lvl1pPr>
              <a:defRPr/>
            </a:lvl1pPr>
          </a:lstStyle>
          <a:p>
            <a:pPr>
              <a:defRPr/>
            </a:pPr>
            <a:fld id="{1ACE80E7-6310-4C99-A9FE-410BEFAC6728}" type="slidenum">
              <a:rPr lang="en-US"/>
              <a:pPr>
                <a:defRPr/>
              </a:pPr>
              <a:t>‹#›</a:t>
            </a:fld>
            <a:endParaRPr lang="en-US"/>
          </a:p>
        </p:txBody>
      </p:sp>
      <p:sp>
        <p:nvSpPr>
          <p:cNvPr id="5" name="Date Placeholder 4"/>
          <p:cNvSpPr>
            <a:spLocks noGrp="1"/>
          </p:cNvSpPr>
          <p:nvPr>
            <p:ph type="dt" sz="half" idx="11"/>
          </p:nvPr>
        </p:nvSpPr>
        <p:spPr>
          <a:xfrm>
            <a:off x="457200" y="4682729"/>
            <a:ext cx="2133600" cy="3429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4682729"/>
            <a:ext cx="2895600" cy="342900"/>
          </a:xfrm>
        </p:spPr>
        <p:txBody>
          <a:bodyPr/>
          <a:lstStyle>
            <a:lvl1pPr>
              <a:defRPr/>
            </a:lvl1pPr>
          </a:lstStyle>
          <a:p>
            <a:pPr>
              <a:defRPr/>
            </a:pPr>
            <a:endParaRPr lang="en-US"/>
          </a:p>
        </p:txBody>
      </p:sp>
    </p:spTree>
    <p:extLst>
      <p:ext uri="{BB962C8B-B14F-4D97-AF65-F5344CB8AC3E}">
        <p14:creationId xmlns:p14="http://schemas.microsoft.com/office/powerpoint/2010/main" val="38783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248400" cy="628650"/>
          </a:xfrm>
        </p:spPr>
        <p:txBody>
          <a:bodyPr/>
          <a:lstStyle>
            <a:lvl1pPr>
              <a:defRPr sz="1875">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E2D97E6E-BB8E-4830-A930-1EFA6AAFDE3C}" type="slidenum">
              <a:rPr lang="en-US"/>
              <a:pPr>
                <a:defRPr/>
              </a:pPr>
              <a:t>‹#›</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34D435-6A8C-42C9-B209-6094A04A1012}" type="datetimeFigureOut">
              <a:rPr lang="en-US"/>
              <a:pPr>
                <a:defRPr/>
              </a:pPr>
              <a:t>05/10/2022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5E3D5-86BA-4715-BAE7-F2BC9D7E9DD8}" type="slidenum">
              <a:rPr lang="en-US"/>
              <a:pPr>
                <a:defRPr/>
              </a:pPr>
              <a:t>‹#›</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8C732E-21B4-41C3-8591-11F6784CA260}" type="datetimeFigureOut">
              <a:rPr lang="en-US"/>
              <a:pPr>
                <a:defRPr/>
              </a:pPr>
              <a:t>05/10/2022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123031-3640-44AE-A1A0-5E3BAEAE465E}" type="slidenum">
              <a:rPr lang="en-US"/>
              <a:pPr>
                <a:defRPr/>
              </a:pPr>
              <a:t>‹#›</a:t>
            </a:fld>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B96AE5-DAFD-4C38-A63B-B7AE6E5B8A9E}" type="datetimeFigureOut">
              <a:rPr lang="en-US"/>
              <a:pPr>
                <a:defRPr/>
              </a:pPr>
              <a:t>05/10/2022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620A3D-E464-4E25-A247-C4B1528125B8}" type="slidenum">
              <a:rPr lang="en-US"/>
              <a:pPr>
                <a:defRPr/>
              </a:pPr>
              <a:t>‹#›</a:t>
            </a:fld>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C4A769-0F91-4103-9C15-B4F73EBB7EFB}" type="datetimeFigureOut">
              <a:rPr lang="en-US"/>
              <a:pPr>
                <a:defRPr/>
              </a:pPr>
              <a:t>05/10/2022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BDAD88-7C21-4DE5-8D79-66DE6A7D97F5}" type="slidenum">
              <a:rPr lang="en-US"/>
              <a:pPr>
                <a:defRPr/>
              </a:pPr>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B7542A-E119-495A-ADA9-38AB3B3E0447}" type="datetimeFigureOut">
              <a:rPr lang="en-US"/>
              <a:pPr>
                <a:defRPr/>
              </a:pPr>
              <a:t>05/10/2022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E17A18-25DC-4CB5-9251-7B22B9D3274C}" type="slidenum">
              <a:rPr lang="en-US"/>
              <a:pPr>
                <a:defRPr/>
              </a:pPr>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A82007-E414-40EF-AFF0-672583F5D6E6}" type="datetimeFigureOut">
              <a:rPr lang="en-US"/>
              <a:pPr>
                <a:defRPr/>
              </a:pPr>
              <a:t>05/10/2022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837DC6-617E-472D-ABF6-59A9D48DEA09}" type="slidenum">
              <a:rPr lang="en-US"/>
              <a:pPr>
                <a:defRPr/>
              </a:pPr>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83CA48-1589-4ABB-A9B2-57727BA3B1B7}" type="datetimeFigureOut">
              <a:rPr lang="en-US"/>
              <a:pPr>
                <a:defRPr/>
              </a:pPr>
              <a:t>05/10/2022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80DF90-B5B9-4188-9EED-C3682D46D49E}" type="slidenum">
              <a:rPr lang="en-US"/>
              <a:pPr>
                <a:defRPr/>
              </a:pPr>
              <a:t>‹#›</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
            <a:ext cx="8229600" cy="422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91440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2730B336-11E2-49E4-A068-28B3C596ED89}" type="datetimeFigureOut">
              <a:rPr lang="en-US"/>
              <a:pPr>
                <a:defRPr/>
              </a:pPr>
              <a:t>05/10/2022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3D14E25A-D581-41C4-9C64-09A9D952A8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Lst>
  <p:transition spd="slow">
    <p:cover/>
  </p:transition>
  <p:txStyles>
    <p:titleStyle>
      <a:lvl1pPr algn="ctr" defTabSz="685800" rtl="0" eaLnBrk="0" fontAlgn="base" hangingPunct="0">
        <a:spcBef>
          <a:spcPct val="0"/>
        </a:spcBef>
        <a:spcAft>
          <a:spcPct val="0"/>
        </a:spcAft>
        <a:defRPr sz="2200" kern="1200">
          <a:solidFill>
            <a:schemeClr val="tx1"/>
          </a:solidFill>
          <a:latin typeface="Trebuchet MS" pitchFamily="34" charset="0"/>
          <a:ea typeface="+mj-ea"/>
          <a:cs typeface="+mj-cs"/>
        </a:defRPr>
      </a:lvl1pPr>
      <a:lvl2pPr algn="ctr" defTabSz="685800" rtl="0" eaLnBrk="0" fontAlgn="base" hangingPunct="0">
        <a:spcBef>
          <a:spcPct val="0"/>
        </a:spcBef>
        <a:spcAft>
          <a:spcPct val="0"/>
        </a:spcAft>
        <a:defRPr sz="2200">
          <a:solidFill>
            <a:schemeClr val="tx1"/>
          </a:solidFill>
          <a:latin typeface="Trebuchet MS" pitchFamily="34" charset="0"/>
        </a:defRPr>
      </a:lvl2pPr>
      <a:lvl3pPr algn="ctr" defTabSz="685800" rtl="0" eaLnBrk="0" fontAlgn="base" hangingPunct="0">
        <a:spcBef>
          <a:spcPct val="0"/>
        </a:spcBef>
        <a:spcAft>
          <a:spcPct val="0"/>
        </a:spcAft>
        <a:defRPr sz="2200">
          <a:solidFill>
            <a:schemeClr val="tx1"/>
          </a:solidFill>
          <a:latin typeface="Trebuchet MS" pitchFamily="34" charset="0"/>
        </a:defRPr>
      </a:lvl3pPr>
      <a:lvl4pPr algn="ctr" defTabSz="685800" rtl="0" eaLnBrk="0" fontAlgn="base" hangingPunct="0">
        <a:spcBef>
          <a:spcPct val="0"/>
        </a:spcBef>
        <a:spcAft>
          <a:spcPct val="0"/>
        </a:spcAft>
        <a:defRPr sz="2200">
          <a:solidFill>
            <a:schemeClr val="tx1"/>
          </a:solidFill>
          <a:latin typeface="Trebuchet MS" pitchFamily="34" charset="0"/>
        </a:defRPr>
      </a:lvl4pPr>
      <a:lvl5pPr algn="ctr" defTabSz="685800" rtl="0" eaLnBrk="0" fontAlgn="base" hangingPunct="0">
        <a:spcBef>
          <a:spcPct val="0"/>
        </a:spcBef>
        <a:spcAft>
          <a:spcPct val="0"/>
        </a:spcAft>
        <a:defRPr sz="2200">
          <a:solidFill>
            <a:schemeClr val="tx1"/>
          </a:solidFill>
          <a:latin typeface="Trebuchet MS" pitchFamily="34" charset="0"/>
        </a:defRPr>
      </a:lvl5pPr>
      <a:lvl6pPr marL="457200" algn="ctr" defTabSz="685800" rtl="0" fontAlgn="base">
        <a:spcBef>
          <a:spcPct val="0"/>
        </a:spcBef>
        <a:spcAft>
          <a:spcPct val="0"/>
        </a:spcAft>
        <a:defRPr sz="2200">
          <a:solidFill>
            <a:schemeClr val="tx1"/>
          </a:solidFill>
          <a:latin typeface="Trebuchet MS" pitchFamily="34" charset="0"/>
        </a:defRPr>
      </a:lvl6pPr>
      <a:lvl7pPr marL="914400" algn="ctr" defTabSz="685800" rtl="0" fontAlgn="base">
        <a:spcBef>
          <a:spcPct val="0"/>
        </a:spcBef>
        <a:spcAft>
          <a:spcPct val="0"/>
        </a:spcAft>
        <a:defRPr sz="2200">
          <a:solidFill>
            <a:schemeClr val="tx1"/>
          </a:solidFill>
          <a:latin typeface="Trebuchet MS" pitchFamily="34" charset="0"/>
        </a:defRPr>
      </a:lvl7pPr>
      <a:lvl8pPr marL="1371600" algn="ctr" defTabSz="685800" rtl="0" fontAlgn="base">
        <a:spcBef>
          <a:spcPct val="0"/>
        </a:spcBef>
        <a:spcAft>
          <a:spcPct val="0"/>
        </a:spcAft>
        <a:defRPr sz="2200">
          <a:solidFill>
            <a:schemeClr val="tx1"/>
          </a:solidFill>
          <a:latin typeface="Trebuchet MS" pitchFamily="34" charset="0"/>
        </a:defRPr>
      </a:lvl8pPr>
      <a:lvl9pPr marL="1828800" algn="ctr" defTabSz="685800" rtl="0" fontAlgn="base">
        <a:spcBef>
          <a:spcPct val="0"/>
        </a:spcBef>
        <a:spcAft>
          <a:spcPct val="0"/>
        </a:spcAft>
        <a:defRPr sz="2200">
          <a:solidFill>
            <a:schemeClr val="tx1"/>
          </a:solidFill>
          <a:latin typeface="Trebuchet MS" pitchFamily="34" charset="0"/>
        </a:defRPr>
      </a:lvl9pPr>
    </p:titleStyle>
    <p:body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4.jpeg"/><Relationship Id="rId4" Type="http://schemas.openxmlformats.org/officeDocument/2006/relationships/diagramQuickStyle" Target="../diagrams/quickStyle5.xm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tailieugui%20Soc%20Trang/HANG-VY-TRAN-TRAN%20DAI%20NGHIA-in%20n&#7897;p.docx"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jp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wmf"/><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3813" y="2114550"/>
            <a:ext cx="9144000" cy="15696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smtClean="0">
                <a:solidFill>
                  <a:srgbClr val="FFFF00"/>
                </a:solidFill>
                <a:latin typeface="Times New Roman" pitchFamily="18" charset="0"/>
                <a:cs typeface="Times New Roman" pitchFamily="18" charset="0"/>
              </a:rPr>
              <a:t>TẬP HUẤN, TRAO ĐỔI </a:t>
            </a:r>
            <a:endParaRPr lang="en-US" sz="3200" b="1" dirty="0">
              <a:solidFill>
                <a:srgbClr val="FFFF00"/>
              </a:solidFill>
              <a:latin typeface="Times New Roman" pitchFamily="18" charset="0"/>
              <a:cs typeface="Times New Roman" pitchFamily="18" charset="0"/>
            </a:endParaRPr>
          </a:p>
          <a:p>
            <a:pPr algn="ctr"/>
            <a:r>
              <a:rPr lang="en-US" sz="3200" b="1" dirty="0">
                <a:solidFill>
                  <a:srgbClr val="FFFF00"/>
                </a:solidFill>
                <a:latin typeface="Times New Roman" pitchFamily="18" charset="0"/>
                <a:cs typeface="Times New Roman" pitchFamily="18" charset="0"/>
              </a:rPr>
              <a:t>VỀ HỘI THI SÁNG TẠO KỸ THUẬT </a:t>
            </a:r>
          </a:p>
          <a:p>
            <a:pPr algn="ct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TRẦN ĐẠI </a:t>
            </a:r>
            <a:r>
              <a:rPr lang="en-US" sz="32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NGHĨA LẦN THỨ IX (2022-2023)</a:t>
            </a:r>
            <a:endParaRPr lang="en-US" sz="2400" dirty="0">
              <a:solidFill>
                <a:schemeClr val="bg1"/>
              </a:solidFill>
              <a:latin typeface="Times New Roman" pitchFamily="18" charset="0"/>
              <a:cs typeface="Times New Roman" pitchFamily="18" charset="0"/>
            </a:endParaRPr>
          </a:p>
        </p:txBody>
      </p:sp>
      <p:sp>
        <p:nvSpPr>
          <p:cNvPr id="4" name="Rectangle 2"/>
          <p:cNvSpPr txBox="1">
            <a:spLocks noChangeArrowheads="1"/>
          </p:cNvSpPr>
          <p:nvPr/>
        </p:nvSpPr>
        <p:spPr bwMode="black">
          <a:xfrm>
            <a:off x="2487613" y="114300"/>
            <a:ext cx="6656387" cy="1257300"/>
          </a:xfrm>
          <a:prstGeom prst="rect">
            <a:avLst/>
          </a:prstGeom>
          <a:noFill/>
          <a:ln w="9525">
            <a:noFill/>
            <a:miter lim="800000"/>
            <a:headEnd/>
            <a:tailEnd/>
          </a:ln>
        </p:spPr>
        <p:txBody>
          <a:bodyPr lIns="0" tIns="0" rIns="0" bIns="0" anchor="ctr"/>
          <a:lstStyle/>
          <a:p>
            <a:pPr algn="ctr">
              <a:defRPr/>
            </a:pPr>
            <a:endParaRPr lang="it-IT"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a:defRPr/>
            </a:pPr>
            <a:r>
              <a:rPr lang="it-IT" sz="2400" b="1" dirty="0">
                <a:solidFill>
                  <a:srgbClr val="FF0000"/>
                </a:solidFill>
                <a:effectLst>
                  <a:outerShdw blurRad="38100" dist="38100" dir="2700000" algn="tl">
                    <a:srgbClr val="C0C0C0"/>
                  </a:outerShdw>
                </a:effectLst>
                <a:latin typeface="Times New Roman" pitchFamily="18" charset="0"/>
                <a:cs typeface="Times New Roman" pitchFamily="18" charset="0"/>
              </a:rPr>
              <a:t>BAN TỔ CHỨC </a:t>
            </a:r>
          </a:p>
          <a:p>
            <a:pPr algn="ctr">
              <a:defRPr/>
            </a:pPr>
            <a:r>
              <a:rPr lang="en-US" sz="2400" b="1" dirty="0">
                <a:solidFill>
                  <a:srgbClr val="FF0000"/>
                </a:solidFill>
                <a:effectLst>
                  <a:outerShdw blurRad="38100" dist="38100" dir="2700000" algn="tl">
                    <a:srgbClr val="C0C0C0"/>
                  </a:outerShdw>
                </a:effectLst>
                <a:latin typeface="Times New Roman" pitchFamily="18" charset="0"/>
                <a:cs typeface="Times New Roman" pitchFamily="18" charset="0"/>
              </a:rPr>
              <a:t>HỘI THI SÁNG TẠO KỸ THUẬT </a:t>
            </a:r>
          </a:p>
          <a:p>
            <a:pPr algn="ctr">
              <a:defRPr/>
            </a:pPr>
            <a:r>
              <a:rPr lang="en-US" sz="24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TRẦN ĐẠI NGHĨA TỈNH VĨNH LONG</a:t>
            </a:r>
            <a:r>
              <a:rPr lang="en-US" sz="2400" b="1" dirty="0">
                <a:solidFill>
                  <a:srgbClr val="FF0000"/>
                </a:solidFill>
                <a:effectLst>
                  <a:outerShdw blurRad="38100" dist="38100" dir="2700000" algn="tl">
                    <a:srgbClr val="C0C0C0"/>
                  </a:outerShdw>
                </a:effectLst>
                <a:latin typeface="Times New Roman" pitchFamily="18" charset="0"/>
                <a:cs typeface="Times New Roman" pitchFamily="18" charset="0"/>
              </a:rPr>
              <a:t/>
            </a:r>
            <a:br>
              <a:rPr lang="en-US" sz="2400" b="1" dirty="0">
                <a:solidFill>
                  <a:srgbClr val="FF0000"/>
                </a:solidFill>
                <a:effectLst>
                  <a:outerShdw blurRad="38100" dist="38100" dir="2700000" algn="tl">
                    <a:srgbClr val="C0C0C0"/>
                  </a:outerShdw>
                </a:effectLst>
                <a:latin typeface="Times New Roman" pitchFamily="18" charset="0"/>
                <a:cs typeface="Times New Roman" pitchFamily="18" charset="0"/>
              </a:rPr>
            </a:br>
            <a:endParaRPr lang="en-US"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pic>
        <p:nvPicPr>
          <p:cNvPr id="7172" name="Picture 8" descr="LHHV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242" y="0"/>
            <a:ext cx="1219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47" y="1040821"/>
            <a:ext cx="1181100" cy="107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8"/>
          <p:cNvSpPr txBox="1">
            <a:spLocks noChangeArrowheads="1"/>
          </p:cNvSpPr>
          <p:nvPr/>
        </p:nvSpPr>
        <p:spPr bwMode="auto">
          <a:xfrm>
            <a:off x="1447800" y="4086131"/>
            <a:ext cx="647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i="1" dirty="0">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Vĩnh</a:t>
            </a:r>
            <a:r>
              <a:rPr lang="en-US" sz="2800" b="1" i="1" dirty="0" smtClean="0">
                <a:solidFill>
                  <a:srgbClr val="002060"/>
                </a:solidFill>
                <a:latin typeface="Times New Roman" pitchFamily="18" charset="0"/>
                <a:cs typeface="Times New Roman" pitchFamily="18" charset="0"/>
              </a:rPr>
              <a:t> Long, </a:t>
            </a:r>
            <a:r>
              <a:rPr lang="en-US" sz="2800" b="1" i="1" dirty="0" err="1">
                <a:solidFill>
                  <a:srgbClr val="002060"/>
                </a:solidFill>
                <a:latin typeface="Times New Roman" pitchFamily="18" charset="0"/>
                <a:cs typeface="Times New Roman" pitchFamily="18" charset="0"/>
              </a:rPr>
              <a:t>ngày</a:t>
            </a:r>
            <a:r>
              <a:rPr lang="en-US" sz="2800" b="1" i="1" dirty="0">
                <a:solidFill>
                  <a:srgbClr val="002060"/>
                </a:solidFill>
                <a:latin typeface="Times New Roman" pitchFamily="18" charset="0"/>
                <a:cs typeface="Times New Roman" pitchFamily="18" charset="0"/>
              </a:rPr>
              <a:t> </a:t>
            </a:r>
            <a:r>
              <a:rPr lang="en-US" sz="2800" b="1" i="1" dirty="0" smtClean="0">
                <a:solidFill>
                  <a:srgbClr val="002060"/>
                </a:solidFill>
                <a:latin typeface="Times New Roman" pitchFamily="18" charset="0"/>
                <a:cs typeface="Times New Roman" pitchFamily="18" charset="0"/>
              </a:rPr>
              <a:t>13 </a:t>
            </a:r>
            <a:r>
              <a:rPr lang="en-US" sz="2800" b="1" i="1" dirty="0" err="1">
                <a:solidFill>
                  <a:srgbClr val="002060"/>
                </a:solidFill>
                <a:latin typeface="Times New Roman" pitchFamily="18" charset="0"/>
                <a:cs typeface="Times New Roman" pitchFamily="18" charset="0"/>
              </a:rPr>
              <a:t>tháng</a:t>
            </a:r>
            <a:r>
              <a:rPr lang="en-US" sz="2800" b="1" i="1" dirty="0">
                <a:solidFill>
                  <a:srgbClr val="002060"/>
                </a:solidFill>
                <a:latin typeface="Times New Roman" pitchFamily="18" charset="0"/>
                <a:cs typeface="Times New Roman" pitchFamily="18" charset="0"/>
              </a:rPr>
              <a:t> </a:t>
            </a:r>
            <a:r>
              <a:rPr lang="en-US" sz="2800" b="1" i="1" dirty="0" smtClean="0">
                <a:solidFill>
                  <a:srgbClr val="002060"/>
                </a:solidFill>
                <a:latin typeface="Times New Roman" pitchFamily="18" charset="0"/>
                <a:cs typeface="Times New Roman" pitchFamily="18" charset="0"/>
              </a:rPr>
              <a:t>10 </a:t>
            </a:r>
            <a:r>
              <a:rPr lang="en-US" sz="2800" b="1" i="1" dirty="0" err="1">
                <a:solidFill>
                  <a:srgbClr val="002060"/>
                </a:solidFill>
                <a:latin typeface="Times New Roman" pitchFamily="18" charset="0"/>
                <a:cs typeface="Times New Roman" pitchFamily="18" charset="0"/>
              </a:rPr>
              <a:t>năm</a:t>
            </a:r>
            <a:r>
              <a:rPr lang="en-US" sz="2800" b="1" i="1" dirty="0">
                <a:solidFill>
                  <a:srgbClr val="002060"/>
                </a:solidFill>
                <a:latin typeface="Times New Roman" pitchFamily="18" charset="0"/>
                <a:cs typeface="Times New Roman" pitchFamily="18" charset="0"/>
              </a:rPr>
              <a:t> 2022</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0" y="128588"/>
            <a:ext cx="919162" cy="919162"/>
          </a:xfrm>
          <a:prstGeom prst="rect">
            <a:avLst/>
          </a:prstGeom>
        </p:spPr>
      </p:pic>
    </p:spTree>
    <p:extLst>
      <p:ext uri="{BB962C8B-B14F-4D97-AF65-F5344CB8AC3E}">
        <p14:creationId xmlns:p14="http://schemas.microsoft.com/office/powerpoint/2010/main" val="224435056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38078766"/>
              </p:ext>
            </p:extLst>
          </p:nvPr>
        </p:nvGraphicFramePr>
        <p:xfrm>
          <a:off x="457200" y="514351"/>
          <a:ext cx="8077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Date Placeholder 3"/>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a:defRPr/>
            </a:pPr>
            <a:r>
              <a:rPr lang="en-US"/>
              <a:t>www.thmemgallery.com</a:t>
            </a:r>
          </a:p>
        </p:txBody>
      </p:sp>
      <p:sp>
        <p:nvSpPr>
          <p:cNvPr id="10244"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a:defRPr/>
            </a:pPr>
            <a:r>
              <a:rPr lang="en-US"/>
              <a:t>Company Logo</a:t>
            </a:r>
          </a:p>
        </p:txBody>
      </p:sp>
      <p:sp>
        <p:nvSpPr>
          <p:cNvPr id="8" name="Title 1"/>
          <p:cNvSpPr txBox="1">
            <a:spLocks/>
          </p:cNvSpPr>
          <p:nvPr/>
        </p:nvSpPr>
        <p:spPr>
          <a:xfrm>
            <a:off x="0" y="1"/>
            <a:ext cx="9144000" cy="400050"/>
          </a:xfrm>
          <a:prstGeom prst="rect">
            <a:avLst/>
          </a:prstGeom>
          <a:solidFill>
            <a:srgbClr val="92D050"/>
          </a:solidFill>
        </p:spPr>
        <p:txBody>
          <a:bodyPr lIns="45720" tIns="0" rIns="45720" bIns="0" anchor="b">
            <a:normAutofit fontScale="97500"/>
          </a:bodyPr>
          <a:lstStyle/>
          <a:p>
            <a:pPr fontAlgn="auto">
              <a:spcAft>
                <a:spcPts val="0"/>
              </a:spcAft>
              <a:defRPr/>
            </a:pPr>
            <a:r>
              <a:rPr lang="vi-VN" sz="2400" b="1" cap="all" dirty="0">
                <a:ln w="500">
                  <a:solidFill>
                    <a:schemeClr val="tx2">
                      <a:shade val="20000"/>
                      <a:satMod val="120000"/>
                    </a:schemeClr>
                  </a:solidFill>
                </a:ln>
                <a:solidFill>
                  <a:srgbClr val="FF0000"/>
                </a:solidFill>
                <a:latin typeface="Times New Roman" pitchFamily="18" charset="0"/>
                <a:ea typeface="+mj-ea"/>
                <a:cs typeface="Times New Roman" pitchFamily="18" charset="0"/>
              </a:rPr>
              <a:t>Đối tượng dự thi</a:t>
            </a:r>
          </a:p>
        </p:txBody>
      </p:sp>
    </p:spTree>
    <p:extLst>
      <p:ext uri="{BB962C8B-B14F-4D97-AF65-F5344CB8AC3E}">
        <p14:creationId xmlns:p14="http://schemas.microsoft.com/office/powerpoint/2010/main" val="781000872"/>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a:defRPr/>
            </a:pPr>
            <a:r>
              <a:rPr lang="en-US"/>
              <a:t>www.thmemgallery.com</a:t>
            </a:r>
          </a:p>
        </p:txBody>
      </p:sp>
      <p:sp>
        <p:nvSpPr>
          <p:cNvPr id="11268"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a:defRPr/>
            </a:pPr>
            <a:r>
              <a:rPr lang="en-US"/>
              <a:t>Company Logo</a:t>
            </a:r>
          </a:p>
        </p:txBody>
      </p:sp>
      <p:sp>
        <p:nvSpPr>
          <p:cNvPr id="7" name="Title 1"/>
          <p:cNvSpPr txBox="1">
            <a:spLocks/>
          </p:cNvSpPr>
          <p:nvPr/>
        </p:nvSpPr>
        <p:spPr>
          <a:xfrm>
            <a:off x="5463" y="4763"/>
            <a:ext cx="6552501" cy="400050"/>
          </a:xfrm>
          <a:prstGeom prst="rect">
            <a:avLst/>
          </a:prstGeom>
          <a:solidFill>
            <a:schemeClr val="bg2">
              <a:lumMod val="75000"/>
            </a:schemeClr>
          </a:solidFill>
        </p:spPr>
        <p:txBody>
          <a:bodyPr lIns="45720" tIns="0" rIns="45720" bIns="0" anchor="b">
            <a:noAutofit/>
          </a:bodyPr>
          <a:lstStyle/>
          <a:p>
            <a:pPr fontAlgn="auto">
              <a:spcAft>
                <a:spcPts val="0"/>
              </a:spcAft>
              <a:defRPr/>
            </a:pP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GP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tham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a:t>
            </a:r>
            <a:endParaRPr lang="en-US" sz="2800" b="1" cap="all" dirty="0">
              <a:ln w="500">
                <a:solidFill>
                  <a:schemeClr val="tx2">
                    <a:shade val="20000"/>
                    <a:satMod val="120000"/>
                  </a:schemeClr>
                </a:solidFill>
              </a:ln>
              <a:solidFill>
                <a:schemeClr val="accent2">
                  <a:lumMod val="75000"/>
                </a:schemeClr>
              </a:solidFill>
              <a:latin typeface="Times New Roman" pitchFamily="18" charset="0"/>
              <a:ea typeface="+mj-ea"/>
              <a:cs typeface="Times New Roman"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96397069"/>
              </p:ext>
            </p:extLst>
          </p:nvPr>
        </p:nvGraphicFramePr>
        <p:xfrm>
          <a:off x="76200" y="404814"/>
          <a:ext cx="9067801" cy="473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90" name="Picture 11" descr="realtor-com-pencil-sharpen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1" y="3790950"/>
            <a:ext cx="18780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n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57964" y="2"/>
            <a:ext cx="2586035" cy="163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descr="04.jpe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1" y="3200400"/>
            <a:ext cx="2143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descr="phoca_thumb_l_vifotec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514350"/>
            <a:ext cx="35052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rved Up Arrow 1"/>
          <p:cNvSpPr/>
          <p:nvPr/>
        </p:nvSpPr>
        <p:spPr>
          <a:xfrm rot="10800000" flipH="1" flipV="1">
            <a:off x="2447926" y="1938338"/>
            <a:ext cx="1057274" cy="37433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297691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2444"/>
          </a:xfrm>
          <a:solidFill>
            <a:schemeClr val="bg2">
              <a:lumMod val="75000"/>
            </a:schemeClr>
          </a:solidFill>
        </p:spPr>
        <p:txBody>
          <a:bodyPr>
            <a:noAutofit/>
          </a:bodyPr>
          <a:lstStyle/>
          <a:p>
            <a:pPr algn="l" eaLnBrk="1" hangingPunct="1">
              <a:lnSpc>
                <a:spcPct val="120000"/>
              </a:lnSpc>
              <a:spcBef>
                <a:spcPts val="600"/>
              </a:spcBef>
              <a:spcAft>
                <a:spcPts val="600"/>
              </a:spcAft>
              <a:defRPr/>
            </a:pPr>
            <a:r>
              <a:rPr lang="en-US" sz="2800" b="1" dirty="0" err="1" smtClean="0">
                <a:solidFill>
                  <a:srgbClr val="FF0000"/>
                </a:solidFill>
                <a:latin typeface="Times New Roman" pitchFamily="18" charset="0"/>
                <a:cs typeface="Times New Roman" pitchFamily="18" charset="0"/>
              </a:rPr>
              <a:t>Hồ</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dự</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thi</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Nộp</a:t>
            </a:r>
            <a:r>
              <a:rPr lang="en-US" sz="2800" b="1" dirty="0" smtClean="0">
                <a:solidFill>
                  <a:srgbClr val="FF0000"/>
                </a:solidFill>
                <a:latin typeface="Times New Roman" pitchFamily="18" charset="0"/>
                <a:cs typeface="Times New Roman" pitchFamily="18" charset="0"/>
              </a:rPr>
              <a:t> 5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gồm</a:t>
            </a:r>
            <a:r>
              <a:rPr lang="en-US" sz="2800" b="1" dirty="0" smtClean="0">
                <a:solidFill>
                  <a:srgbClr val="FF0000"/>
                </a:solidFill>
                <a:latin typeface="Times New Roman" pitchFamily="18" charset="0"/>
                <a:cs typeface="Times New Roman" pitchFamily="18" charset="0"/>
              </a:rPr>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9720996"/>
              </p:ext>
            </p:extLst>
          </p:nvPr>
        </p:nvGraphicFramePr>
        <p:xfrm>
          <a:off x="0" y="590550"/>
          <a:ext cx="9144000" cy="4000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Date Placeholder 3"/>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a:defRPr/>
            </a:pPr>
            <a:r>
              <a:rPr lang="en-US"/>
              <a:t>www.thmemgallery.com</a:t>
            </a:r>
          </a:p>
        </p:txBody>
      </p:sp>
      <p:sp>
        <p:nvSpPr>
          <p:cNvPr id="12293"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a:defRPr/>
            </a:pPr>
            <a:r>
              <a:rPr lang="en-US"/>
              <a:t>Company Logo</a:t>
            </a:r>
          </a:p>
        </p:txBody>
      </p:sp>
    </p:spTree>
    <p:extLst>
      <p:ext uri="{BB962C8B-B14F-4D97-AF65-F5344CB8AC3E}">
        <p14:creationId xmlns:p14="http://schemas.microsoft.com/office/powerpoint/2010/main" val="235363387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4"/>
          <p:cNvSpPr>
            <a:spLocks noGrp="1"/>
          </p:cNvSpPr>
          <p:nvPr>
            <p:ph type="title"/>
          </p:nvPr>
        </p:nvSpPr>
        <p:spPr>
          <a:xfrm>
            <a:off x="152400" y="27385"/>
            <a:ext cx="8763000" cy="486965"/>
          </a:xfrm>
          <a:solidFill>
            <a:srgbClr val="D4D413"/>
          </a:solidFill>
        </p:spPr>
        <p:txBody>
          <a:bodyPr/>
          <a:lstStyle/>
          <a:p>
            <a:pPr algn="l"/>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r>
              <a:rPr lang="en-US" sz="2800" b="1" dirty="0" err="1">
                <a:solidFill>
                  <a:srgbClr val="002060"/>
                </a:solidFill>
                <a:latin typeface="Times New Roman" pitchFamily="18" charset="0"/>
                <a:cs typeface="Times New Roman" pitchFamily="18" charset="0"/>
              </a:rPr>
              <a:t>Cơ</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cấu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giải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thưởng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gồm</a:t>
            </a:r>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endParaRPr lang="en-US" sz="2800" dirty="0" smtClean="0">
              <a:solidFill>
                <a:srgbClr val="002060"/>
              </a:solidFill>
              <a:latin typeface="Times New Roman" pitchFamily="18" charset="0"/>
              <a:cs typeface="Times New Roman" pitchFamily="18" charset="0"/>
            </a:endParaRPr>
          </a:p>
        </p:txBody>
      </p:sp>
      <p:sp>
        <p:nvSpPr>
          <p:cNvPr id="16" name="Content Placeholder 15"/>
          <p:cNvSpPr>
            <a:spLocks noGrp="1"/>
          </p:cNvSpPr>
          <p:nvPr>
            <p:ph idx="1"/>
          </p:nvPr>
        </p:nvSpPr>
        <p:spPr>
          <a:xfrm>
            <a:off x="152400" y="666750"/>
            <a:ext cx="8839200" cy="1905000"/>
          </a:xfrm>
          <a:solidFill>
            <a:srgbClr val="92D050"/>
          </a:solidFill>
        </p:spPr>
        <p:txBody>
          <a:bodyPr/>
          <a:lstStyle/>
          <a:p>
            <a:pPr>
              <a:defRPr/>
            </a:pPr>
            <a:r>
              <a:rPr lang="en-US" b="1" dirty="0" err="1" smtClean="0">
                <a:solidFill>
                  <a:srgbClr val="FF0000"/>
                </a:solidFill>
                <a:latin typeface="Times New Roman" pitchFamily="18" charset="0"/>
                <a:cs typeface="Times New Roman" pitchFamily="18" charset="0"/>
              </a:rPr>
              <a:t>Giải</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nhất</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a:t>
            </a:r>
            <a:r>
              <a:rPr lang="en-US" b="1" dirty="0" smtClean="0">
                <a:solidFill>
                  <a:srgbClr val="FF0000"/>
                </a:solidFill>
                <a:latin typeface="Times New Roman" pitchFamily="18" charset="0"/>
                <a:cs typeface="Times New Roman" pitchFamily="18" charset="0"/>
              </a:rPr>
              <a:t> 24.000.000 </a:t>
            </a:r>
            <a:r>
              <a:rPr lang="en-US" b="1" dirty="0" err="1">
                <a:solidFill>
                  <a:srgbClr val="FF0000"/>
                </a:solidFill>
                <a:latin typeface="Times New Roman" pitchFamily="18" charset="0"/>
                <a:cs typeface="Times New Roman" pitchFamily="18" charset="0"/>
              </a:rPr>
              <a:t>đồng</a:t>
            </a:r>
            <a:endParaRPr lang="en-US" b="1" dirty="0">
              <a:solidFill>
                <a:srgbClr val="FF0000"/>
              </a:solidFill>
              <a:latin typeface="Times New Roman" pitchFamily="18" charset="0"/>
              <a:cs typeface="Times New Roman" pitchFamily="18" charset="0"/>
            </a:endParaRPr>
          </a:p>
          <a:p>
            <a:pPr>
              <a:defRPr/>
            </a:pPr>
            <a:r>
              <a:rPr lang="en-US" b="1" dirty="0" err="1" smtClean="0">
                <a:solidFill>
                  <a:srgbClr val="FF0000"/>
                </a:solidFill>
                <a:latin typeface="Times New Roman" pitchFamily="18" charset="0"/>
                <a:cs typeface="Times New Roman" pitchFamily="18" charset="0"/>
              </a:rPr>
              <a:t>Giải</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nhì</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mỗi</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a:t>
            </a:r>
            <a:r>
              <a:rPr lang="en-US" b="1" dirty="0" smtClean="0">
                <a:solidFill>
                  <a:srgbClr val="FF0000"/>
                </a:solidFill>
                <a:latin typeface="Times New Roman" pitchFamily="18" charset="0"/>
                <a:cs typeface="Times New Roman" pitchFamily="18" charset="0"/>
              </a:rPr>
              <a:t>  19.000.000 </a:t>
            </a:r>
            <a:r>
              <a:rPr lang="en-US" b="1" dirty="0" err="1">
                <a:solidFill>
                  <a:srgbClr val="FF0000"/>
                </a:solidFill>
                <a:latin typeface="Times New Roman" pitchFamily="18" charset="0"/>
                <a:cs typeface="Times New Roman" pitchFamily="18" charset="0"/>
              </a:rPr>
              <a:t>đồng</a:t>
            </a:r>
            <a:r>
              <a:rPr lang="en-US" b="1" dirty="0">
                <a:solidFill>
                  <a:srgbClr val="FF0000"/>
                </a:solidFill>
                <a:latin typeface="Times New Roman" pitchFamily="18" charset="0"/>
                <a:cs typeface="Times New Roman" pitchFamily="18" charset="0"/>
              </a:rPr>
              <a:t> </a:t>
            </a:r>
          </a:p>
          <a:p>
            <a:pPr>
              <a:defRPr/>
            </a:pPr>
            <a:r>
              <a:rPr lang="en-US" b="1" dirty="0" err="1" smtClean="0">
                <a:solidFill>
                  <a:srgbClr val="FF0000"/>
                </a:solidFill>
                <a:latin typeface="Times New Roman" pitchFamily="18" charset="0"/>
                <a:cs typeface="Times New Roman" pitchFamily="18" charset="0"/>
              </a:rPr>
              <a:t>Giải</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ba</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mỗi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giải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a:t>
            </a:r>
            <a:r>
              <a:rPr lang="en-US" b="1" dirty="0" smtClean="0">
                <a:solidFill>
                  <a:srgbClr val="FF0000"/>
                </a:solidFill>
                <a:latin typeface="Times New Roman" pitchFamily="18" charset="0"/>
                <a:cs typeface="Times New Roman" pitchFamily="18" charset="0"/>
              </a:rPr>
              <a:t>  14.000.000 </a:t>
            </a:r>
            <a:r>
              <a:rPr lang="en-US" b="1" dirty="0" err="1">
                <a:solidFill>
                  <a:srgbClr val="FF0000"/>
                </a:solidFill>
                <a:latin typeface="Times New Roman" pitchFamily="18" charset="0"/>
                <a:cs typeface="Times New Roman" pitchFamily="18" charset="0"/>
              </a:rPr>
              <a:t>đồng</a:t>
            </a:r>
            <a:r>
              <a:rPr lang="en-US" b="1" dirty="0">
                <a:solidFill>
                  <a:srgbClr val="FF0000"/>
                </a:solidFill>
                <a:latin typeface="Times New Roman" pitchFamily="18" charset="0"/>
                <a:cs typeface="Times New Roman" pitchFamily="18" charset="0"/>
              </a:rPr>
              <a:t>  </a:t>
            </a:r>
          </a:p>
          <a:p>
            <a:pPr>
              <a:defRPr/>
            </a:pPr>
            <a:r>
              <a:rPr lang="en-US" b="1" dirty="0" err="1" smtClean="0">
                <a:solidFill>
                  <a:srgbClr val="FF0000"/>
                </a:solidFill>
                <a:latin typeface="Times New Roman" pitchFamily="18" charset="0"/>
                <a:cs typeface="Times New Roman" pitchFamily="18" charset="0"/>
              </a:rPr>
              <a:t>Giải</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khuyến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khích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mỗi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giải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a:t>
            </a:r>
            <a:r>
              <a:rPr lang="en-US" b="1" dirty="0" smtClean="0">
                <a:solidFill>
                  <a:srgbClr val="FF0000"/>
                </a:solidFill>
                <a:latin typeface="Times New Roman" pitchFamily="18" charset="0"/>
                <a:cs typeface="Times New Roman" pitchFamily="18" charset="0"/>
              </a:rPr>
              <a:t> 5.000.000 </a:t>
            </a:r>
            <a:r>
              <a:rPr lang="en-US" b="1" dirty="0" err="1">
                <a:solidFill>
                  <a:srgbClr val="FF0000"/>
                </a:solidFill>
                <a:latin typeface="Times New Roman" pitchFamily="18" charset="0"/>
                <a:cs typeface="Times New Roman" pitchFamily="18" charset="0"/>
              </a:rPr>
              <a:t>đồng</a:t>
            </a:r>
            <a:r>
              <a:rPr lang="en-US" b="1" dirty="0">
                <a:solidFill>
                  <a:srgbClr val="FF0000"/>
                </a:solidFill>
                <a:latin typeface="Times New Roman" pitchFamily="18" charset="0"/>
                <a:cs typeface="Times New Roman" pitchFamily="18" charset="0"/>
              </a:rPr>
              <a:t>  </a:t>
            </a:r>
          </a:p>
          <a:p>
            <a:pPr>
              <a:defRPr/>
            </a:pPr>
            <a:endParaRPr lang="en-US" dirty="0">
              <a:solidFill>
                <a:srgbClr val="FF0000"/>
              </a:solidFill>
              <a:latin typeface="Times New Roman" pitchFamily="18" charset="0"/>
              <a:cs typeface="Times New Roman" pitchFamily="18" charset="0"/>
            </a:endParaRPr>
          </a:p>
        </p:txBody>
      </p:sp>
      <p:sp>
        <p:nvSpPr>
          <p:cNvPr id="2" name="Rectangle 1"/>
          <p:cNvSpPr/>
          <p:nvPr/>
        </p:nvSpPr>
        <p:spPr>
          <a:xfrm>
            <a:off x="152400" y="2647950"/>
            <a:ext cx="8839200" cy="190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2" pitchFamily="18" charset="2"/>
              <a:buNone/>
              <a:defRPr/>
            </a:pP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a:t>
            </a:r>
            <a:endParaRPr lang="en-US" sz="2400" b="1" dirty="0">
              <a:latin typeface="Times New Roman" pitchFamily="18" charset="0"/>
              <a:cs typeface="Times New Roman" pitchFamily="18" charset="0"/>
            </a:endParaRPr>
          </a:p>
          <a:p>
            <a:pPr marL="0" indent="0">
              <a:buFont typeface="Wingdings 2" pitchFamily="18" charset="2"/>
              <a:buNone/>
              <a:defRPr/>
            </a:pP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Ban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ương</a:t>
            </a:r>
            <a:r>
              <a:rPr lang="en-US" sz="2400" b="1" dirty="0">
                <a:latin typeface="Times New Roman" pitchFamily="18" charset="0"/>
                <a:cs typeface="Times New Roman" pitchFamily="18" charset="0"/>
              </a:rPr>
              <a:t>  </a:t>
            </a:r>
          </a:p>
        </p:txBody>
      </p:sp>
    </p:spTree>
    <p:extLst>
      <p:ext uri="{BB962C8B-B14F-4D97-AF65-F5344CB8AC3E}">
        <p14:creationId xmlns:p14="http://schemas.microsoft.com/office/powerpoint/2010/main" val="15025535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7688"/>
          </a:xfrm>
          <a:solidFill>
            <a:schemeClr val="accent2">
              <a:lumMod val="40000"/>
              <a:lumOff val="60000"/>
            </a:schemeClr>
          </a:solidFill>
        </p:spPr>
        <p:txBody>
          <a:bodyPr>
            <a:noAutofit/>
          </a:bodyPr>
          <a:lstStyle/>
          <a:p>
            <a:pPr algn="l" eaLnBrk="1" fontAlgn="auto" hangingPunct="1">
              <a:spcAft>
                <a:spcPts val="0"/>
              </a:spcAft>
              <a:defRPr/>
            </a:pPr>
            <a:r>
              <a:rPr lang="en-US" sz="2800" b="1" dirty="0" err="1" smtClean="0">
                <a:solidFill>
                  <a:srgbClr val="B91D2C"/>
                </a:solidFill>
                <a:latin typeface="Times New Roman" pitchFamily="18" charset="0"/>
                <a:cs typeface="Times New Roman" pitchFamily="18" charset="0"/>
              </a:rPr>
              <a:t>Những</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hỗ</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trợ</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từ</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các</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cơ</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quan</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đơn</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vị</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hưởng</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ứng</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Hội</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thi</a:t>
            </a:r>
            <a:endParaRPr lang="vi-VN" sz="2800" b="1" dirty="0">
              <a:solidFill>
                <a:srgbClr val="B91D2C"/>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9249509"/>
              </p:ext>
            </p:extLst>
          </p:nvPr>
        </p:nvGraphicFramePr>
        <p:xfrm>
          <a:off x="457200" y="685800"/>
          <a:ext cx="8229600" cy="462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35613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2345247"/>
              </p:ext>
            </p:extLst>
          </p:nvPr>
        </p:nvGraphicFramePr>
        <p:xfrm>
          <a:off x="0" y="0"/>
          <a:ext cx="9144000" cy="4661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0040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
          </a:xfrm>
          <a:solidFill>
            <a:schemeClr val="accent2">
              <a:lumMod val="40000"/>
              <a:lumOff val="60000"/>
            </a:schemeClr>
          </a:solidFill>
        </p:spPr>
        <p:txBody>
          <a:bodyPr>
            <a:noAutofit/>
          </a:bodyPr>
          <a:lstStyle/>
          <a:p>
            <a:pPr eaLnBrk="1" fontAlgn="auto" hangingPunct="1">
              <a:spcAft>
                <a:spcPts val="0"/>
              </a:spcAft>
              <a:defRPr/>
            </a:pPr>
            <a:r>
              <a:rPr lang="en-US" sz="2800" b="1" dirty="0" err="1" smtClean="0">
                <a:solidFill>
                  <a:srgbClr val="B91D2C"/>
                </a:solidFill>
                <a:latin typeface="Times New Roman" pitchFamily="18" charset="0"/>
                <a:cs typeface="Times New Roman" pitchFamily="18" charset="0"/>
              </a:rPr>
              <a:t>Những</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hỗ</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trợ</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từ</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các</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cơ</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quan</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đơn</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vị</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hưởng</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ứng</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Hội</a:t>
            </a:r>
            <a:r>
              <a:rPr lang="en-US" sz="2800" b="1" dirty="0" smtClean="0">
                <a:solidFill>
                  <a:srgbClr val="B91D2C"/>
                </a:solidFill>
                <a:latin typeface="Times New Roman" pitchFamily="18" charset="0"/>
                <a:cs typeface="Times New Roman" pitchFamily="18" charset="0"/>
              </a:rPr>
              <a:t> </a:t>
            </a:r>
            <a:r>
              <a:rPr lang="en-US" sz="2800" b="1" dirty="0" err="1" smtClean="0">
                <a:solidFill>
                  <a:srgbClr val="B91D2C"/>
                </a:solidFill>
                <a:latin typeface="Times New Roman" pitchFamily="18" charset="0"/>
                <a:cs typeface="Times New Roman" pitchFamily="18" charset="0"/>
              </a:rPr>
              <a:t>thi</a:t>
            </a:r>
            <a:endParaRPr lang="vi-VN" sz="2800" b="1" dirty="0">
              <a:solidFill>
                <a:srgbClr val="B91D2C"/>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685800"/>
          <a:ext cx="8229600" cy="462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1457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0"/>
            <a:ext cx="8229600" cy="819150"/>
          </a:xfrm>
        </p:spPr>
        <p:txBody>
          <a:bodyPr/>
          <a:lstStyle/>
          <a:p>
            <a:pPr algn="ctr" eaLnBrk="1" hangingPunct="1"/>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vài</a:t>
            </a:r>
            <a:r>
              <a:rPr lang="en-US" sz="2800" b="1" dirty="0" smtClean="0">
                <a:solidFill>
                  <a:srgbClr val="FF0000"/>
                </a:solidFill>
                <a:latin typeface="Times New Roman" pitchFamily="18" charset="0"/>
                <a:cs typeface="Times New Roman" pitchFamily="18" charset="0"/>
              </a:rPr>
              <a:t> So </a:t>
            </a:r>
            <a:r>
              <a:rPr lang="en-US" sz="2800" b="1" dirty="0" err="1" smtClean="0">
                <a:solidFill>
                  <a:srgbClr val="FF0000"/>
                </a:solidFill>
                <a:latin typeface="Times New Roman" pitchFamily="18" charset="0"/>
                <a:cs typeface="Times New Roman" pitchFamily="18" charset="0"/>
              </a:rPr>
              <a:t>sánh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a:t>
            </a:r>
            <a:r>
              <a:rPr lang="en-US" sz="2800" b="1" dirty="0" smtClean="0">
                <a:solidFill>
                  <a:srgbClr val="FF0000"/>
                </a:solidFill>
                <a:latin typeface="Times New Roman" pitchFamily="18" charset="0"/>
                <a:cs typeface="Times New Roman" pitchFamily="18" charset="0"/>
              </a:rPr>
              <a:t>  NCKH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sáng</a:t>
            </a:r>
            <a:r>
              <a:rPr lang="en-US" sz="2800" b="1" dirty="0" smtClean="0">
                <a:solidFill>
                  <a:srgbClr val="FF0000"/>
                </a:solidFill>
                <a:latin typeface="Times New Roman" pitchFamily="18" charset="0"/>
                <a:cs typeface="Times New Roman" pitchFamily="18" charset="0"/>
              </a:rPr>
              <a:t> TẠO</a:t>
            </a:r>
          </a:p>
        </p:txBody>
      </p:sp>
      <p:graphicFrame>
        <p:nvGraphicFramePr>
          <p:cNvPr id="125980" name="Group 28"/>
          <p:cNvGraphicFramePr>
            <a:graphicFrameLocks noGrp="1"/>
          </p:cNvGraphicFramePr>
          <p:nvPr>
            <p:ph type="tbl" idx="4294967295"/>
            <p:extLst>
              <p:ext uri="{D42A27DB-BD31-4B8C-83A1-F6EECF244321}">
                <p14:modId xmlns:p14="http://schemas.microsoft.com/office/powerpoint/2010/main" val="1681515417"/>
              </p:ext>
            </p:extLst>
          </p:nvPr>
        </p:nvGraphicFramePr>
        <p:xfrm>
          <a:off x="152400" y="1200150"/>
          <a:ext cx="8915400" cy="3834657"/>
        </p:xfrm>
        <a:graphic>
          <a:graphicData uri="http://schemas.openxmlformats.org/drawingml/2006/table">
            <a:tbl>
              <a:tblPr/>
              <a:tblGrid>
                <a:gridCol w="4764948"/>
                <a:gridCol w="4150452"/>
              </a:tblGrid>
              <a:tr h="486942">
                <a:tc>
                  <a:txBody>
                    <a:bodyPr/>
                    <a:lstStyle/>
                    <a:p>
                      <a:pPr marL="0" marR="0" lvl="0" indent="0" algn="ctr" defTabSz="914400" rtl="0" eaLnBrk="1" fontAlgn="base" latinLnBrk="0" hangingPunct="1">
                        <a:lnSpc>
                          <a:spcPct val="115000"/>
                        </a:lnSpc>
                        <a:spcBef>
                          <a:spcPts val="675"/>
                        </a:spcBef>
                        <a:spcAft>
                          <a:spcPct val="0"/>
                        </a:spcAft>
                        <a:buClrTx/>
                        <a:buSzTx/>
                        <a:buFontTx/>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PHÁT HIỆN / PHÁT MINH (KH)</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75"/>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SÁNG CHẾ (CN)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6942">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NHẬN RA CÁI VỐN CÓ</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TẠO RA CÁI MỚI</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6942">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CHƯA ÁP DỤNG TRỰC TIẾP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ÁP DỤNG TRỰC TIẾP</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6942">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CHƯA  CÓ Ý NGHĨA KINH TẾ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CÓ Ý NGHĨA KINH TẾ</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8163">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KHÔNG ĐƯỢC BẢO HỘ PHÁP LÝ (KHÔNG CẤP PATENT)</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ĐƯỢC BẢO HỘ PHÁP LÝ (ĐƯỢC CẤP PATENT)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63356">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TỒN TẠI VỚI THỜI GIAN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LẠC HẬU TRONG XU THẾ TIẾN BỘ CÔNG NGHỆ</a:t>
                      </a:r>
                    </a:p>
                    <a:p>
                      <a:pPr marL="0" marR="0" lvl="0" indent="0" algn="l" defTabSz="914400" rtl="0" eaLnBrk="1" fontAlgn="base" latinLnBrk="0" hangingPunct="1">
                        <a:lnSpc>
                          <a:spcPct val="115000"/>
                        </a:lnSpc>
                        <a:spcBef>
                          <a:spcPts val="675"/>
                        </a:spcBef>
                        <a:spcAft>
                          <a:spcPct val="0"/>
                        </a:spcAft>
                        <a:buClrTx/>
                        <a:buSzTx/>
                        <a:buFontTx/>
                        <a:buNone/>
                        <a:tabLst/>
                      </a:pPr>
                      <a:r>
                        <a:rPr kumimoji="0" lang="en-US" sz="16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(#10-15-20 </a:t>
                      </a:r>
                      <a:r>
                        <a:rPr kumimoji="0" lang="en-US" sz="16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năm</a:t>
                      </a:r>
                      <a:r>
                        <a:rPr kumimoji="0" lang="en-US" sz="16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chu</a:t>
                      </a:r>
                      <a:r>
                        <a:rPr kumimoji="0" lang="en-US" sz="16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kỳ</a:t>
                      </a:r>
                      <a:r>
                        <a:rPr kumimoji="0" lang="en-US" sz="16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bảo</a:t>
                      </a:r>
                      <a:r>
                        <a:rPr kumimoji="0" lang="en-US" sz="16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hộ</a:t>
                      </a:r>
                      <a:r>
                        <a:rPr kumimoji="0" lang="en-US" sz="16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289" marB="3428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956684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Table Placeholder 5" descr="Simple_harmonic_oscillator.gif"/>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0" y="0"/>
            <a:ext cx="1104900" cy="2000250"/>
          </a:xfrm>
        </p:spPr>
      </p:pic>
      <p:sp>
        <p:nvSpPr>
          <p:cNvPr id="4" name="Date Placeholder 3"/>
          <p:cNvSpPr>
            <a:spLocks noGrp="1"/>
          </p:cNvSpPr>
          <p:nvPr>
            <p:ph type="dt" sz="quarter" idx="11"/>
          </p:nvPr>
        </p:nvSpPr>
        <p:spPr>
          <a:xfrm>
            <a:off x="4114800" y="24356"/>
            <a:ext cx="3657599" cy="718594"/>
          </a:xfrm>
        </p:spPr>
        <p:txBody>
          <a:bodyPr/>
          <a:lstStyle/>
          <a:p>
            <a:pPr algn="ctr">
              <a:defRPr/>
            </a:pPr>
            <a:r>
              <a:rPr lang="en-US" sz="1800" b="1" dirty="0" err="1" smtClean="0">
                <a:solidFill>
                  <a:srgbClr val="FF0000"/>
                </a:solidFill>
                <a:latin typeface="+mj-lt"/>
              </a:rPr>
              <a:t>Quá</a:t>
            </a:r>
            <a:r>
              <a:rPr lang="en-US" sz="1800" b="1" dirty="0" smtClean="0">
                <a:solidFill>
                  <a:srgbClr val="FF0000"/>
                </a:solidFill>
                <a:latin typeface="+mj-lt"/>
              </a:rPr>
              <a:t> </a:t>
            </a:r>
            <a:r>
              <a:rPr lang="en-US" sz="1800" b="1" dirty="0" err="1" smtClean="0">
                <a:solidFill>
                  <a:srgbClr val="FF0000"/>
                </a:solidFill>
                <a:latin typeface="+mj-lt"/>
              </a:rPr>
              <a:t>trình</a:t>
            </a:r>
            <a:r>
              <a:rPr lang="en-US" sz="1800" b="1" dirty="0" smtClean="0">
                <a:solidFill>
                  <a:srgbClr val="FF0000"/>
                </a:solidFill>
                <a:latin typeface="+mj-lt"/>
              </a:rPr>
              <a:t> </a:t>
            </a:r>
            <a:r>
              <a:rPr lang="en-US" sz="1800" b="1" dirty="0" err="1" smtClean="0">
                <a:solidFill>
                  <a:srgbClr val="FF0000"/>
                </a:solidFill>
                <a:latin typeface="+mj-lt"/>
              </a:rPr>
              <a:t>nghiên</a:t>
            </a:r>
            <a:r>
              <a:rPr lang="en-US" sz="1800" b="1" dirty="0" smtClean="0">
                <a:solidFill>
                  <a:srgbClr val="FF0000"/>
                </a:solidFill>
                <a:latin typeface="+mj-lt"/>
              </a:rPr>
              <a:t> </a:t>
            </a:r>
            <a:r>
              <a:rPr lang="en-US" sz="1800" b="1" dirty="0" err="1" smtClean="0">
                <a:solidFill>
                  <a:srgbClr val="FF0000"/>
                </a:solidFill>
                <a:latin typeface="+mj-lt"/>
              </a:rPr>
              <a:t>cứu</a:t>
            </a:r>
            <a:r>
              <a:rPr lang="en-US" sz="1800" b="1" dirty="0" smtClean="0">
                <a:solidFill>
                  <a:srgbClr val="FF0000"/>
                </a:solidFill>
                <a:latin typeface="+mj-lt"/>
              </a:rPr>
              <a:t> </a:t>
            </a:r>
            <a:r>
              <a:rPr lang="en-US" sz="1800" b="1" dirty="0" err="1" smtClean="0">
                <a:solidFill>
                  <a:srgbClr val="FF0000"/>
                </a:solidFill>
                <a:latin typeface="+mj-lt"/>
              </a:rPr>
              <a:t>ứng</a:t>
            </a:r>
            <a:r>
              <a:rPr lang="en-US" sz="1800" b="1" dirty="0" smtClean="0">
                <a:solidFill>
                  <a:srgbClr val="FF0000"/>
                </a:solidFill>
                <a:latin typeface="+mj-lt"/>
              </a:rPr>
              <a:t> </a:t>
            </a:r>
            <a:r>
              <a:rPr lang="en-US" sz="1800" b="1" dirty="0" err="1" smtClean="0">
                <a:solidFill>
                  <a:srgbClr val="FF0000"/>
                </a:solidFill>
                <a:latin typeface="+mj-lt"/>
              </a:rPr>
              <a:t>dụng</a:t>
            </a:r>
            <a:r>
              <a:rPr lang="en-US" sz="1800" b="1" dirty="0" smtClean="0">
                <a:solidFill>
                  <a:srgbClr val="FF0000"/>
                </a:solidFill>
                <a:latin typeface="+mj-lt"/>
              </a:rPr>
              <a:t> </a:t>
            </a:r>
            <a:r>
              <a:rPr lang="en-US" sz="1800" b="1" dirty="0" err="1" smtClean="0">
                <a:solidFill>
                  <a:srgbClr val="FF0000"/>
                </a:solidFill>
                <a:latin typeface="+mj-lt"/>
              </a:rPr>
              <a:t>đển</a:t>
            </a:r>
            <a:r>
              <a:rPr lang="en-US" sz="1800" b="1" dirty="0" smtClean="0">
                <a:solidFill>
                  <a:srgbClr val="FF0000"/>
                </a:solidFill>
                <a:latin typeface="+mj-lt"/>
              </a:rPr>
              <a:t>   </a:t>
            </a:r>
            <a:r>
              <a:rPr lang="en-US" sz="1800" b="1" dirty="0" err="1" smtClean="0">
                <a:solidFill>
                  <a:srgbClr val="FF0000"/>
                </a:solidFill>
                <a:latin typeface="+mj-lt"/>
              </a:rPr>
              <a:t>thương</a:t>
            </a:r>
            <a:r>
              <a:rPr lang="en-US" sz="1800" b="1" dirty="0" smtClean="0">
                <a:solidFill>
                  <a:srgbClr val="FF0000"/>
                </a:solidFill>
                <a:latin typeface="+mj-lt"/>
              </a:rPr>
              <a:t> </a:t>
            </a:r>
            <a:r>
              <a:rPr lang="en-US" sz="1800" b="1" dirty="0" err="1" smtClean="0">
                <a:solidFill>
                  <a:srgbClr val="FF0000"/>
                </a:solidFill>
                <a:latin typeface="+mj-lt"/>
              </a:rPr>
              <a:t>mại</a:t>
            </a:r>
            <a:r>
              <a:rPr lang="en-US" sz="1800" b="1" dirty="0" smtClean="0">
                <a:solidFill>
                  <a:srgbClr val="FF0000"/>
                </a:solidFill>
                <a:latin typeface="+mj-lt"/>
              </a:rPr>
              <a:t> </a:t>
            </a:r>
            <a:r>
              <a:rPr lang="en-US" sz="1800" b="1" dirty="0" err="1" smtClean="0">
                <a:solidFill>
                  <a:srgbClr val="FF0000"/>
                </a:solidFill>
                <a:latin typeface="+mj-lt"/>
              </a:rPr>
              <a:t>hóa</a:t>
            </a:r>
            <a:endParaRPr lang="en-US" sz="1800" b="1" dirty="0">
              <a:solidFill>
                <a:srgbClr val="FF0000"/>
              </a:solidFill>
              <a:latin typeface="+mj-lt"/>
            </a:endParaRPr>
          </a:p>
        </p:txBody>
      </p:sp>
      <p:sp>
        <p:nvSpPr>
          <p:cNvPr id="58373" name="Footer Placeholder 4"/>
          <p:cNvSpPr>
            <a:spLocks noGrp="1"/>
          </p:cNvSpPr>
          <p:nvPr>
            <p:ph type="ftr" sz="quarter" idx="12"/>
          </p:nvPr>
        </p:nvSpPr>
        <p:spPr bwMode="auto">
          <a:ln>
            <a:miter lim="800000"/>
            <a:headEnd/>
            <a:tailEnd/>
          </a:ln>
        </p:spPr>
        <p:txBody>
          <a:bodyPr wrap="square" lIns="91440" rIns="91440" numCol="1" anchorCtr="0" compatLnSpc="1">
            <a:prstTxWarp prst="textNoShape">
              <a:avLst/>
            </a:prstTxWarp>
          </a:bodyPr>
          <a:lstStyle/>
          <a:p>
            <a:pPr>
              <a:defRPr/>
            </a:pPr>
            <a:endParaRPr lang="en-US" smtClean="0"/>
          </a:p>
        </p:txBody>
      </p:sp>
      <p:pic>
        <p:nvPicPr>
          <p:cNvPr id="31750" name="Picture 6" descr="300px-Oscillating_pendulum.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28575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1" y="1"/>
            <a:ext cx="1800225" cy="19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3886200" y="1714500"/>
            <a:ext cx="2286000" cy="857250"/>
          </a:xfrm>
          <a:prstGeom prst="wedgeEllipseCallout">
            <a:avLst>
              <a:gd name="adj1" fmla="val -50684"/>
              <a:gd name="adj2" fmla="val -9345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Phát</a:t>
            </a:r>
            <a:r>
              <a:rPr lang="en-US" dirty="0">
                <a:solidFill>
                  <a:srgbClr val="FF0000"/>
                </a:solidFill>
              </a:rPr>
              <a:t> minh/</a:t>
            </a:r>
            <a:r>
              <a:rPr lang="en-US" dirty="0" err="1">
                <a:solidFill>
                  <a:srgbClr val="FF0000"/>
                </a:solidFill>
              </a:rPr>
              <a:t>phát</a:t>
            </a:r>
            <a:r>
              <a:rPr lang="en-US" dirty="0">
                <a:solidFill>
                  <a:srgbClr val="FF0000"/>
                </a:solidFill>
              </a:rPr>
              <a:t> </a:t>
            </a:r>
            <a:r>
              <a:rPr lang="en-US" dirty="0" err="1">
                <a:solidFill>
                  <a:srgbClr val="FF0000"/>
                </a:solidFill>
              </a:rPr>
              <a:t>hiện</a:t>
            </a:r>
            <a:r>
              <a:rPr lang="en-US" dirty="0">
                <a:solidFill>
                  <a:srgbClr val="FF0000"/>
                </a:solidFill>
              </a:rPr>
              <a:t> </a:t>
            </a:r>
            <a:r>
              <a:rPr lang="en-US" dirty="0" err="1">
                <a:solidFill>
                  <a:srgbClr val="FF0000"/>
                </a:solidFill>
              </a:rPr>
              <a:t>khoa</a:t>
            </a:r>
            <a:r>
              <a:rPr lang="en-US" dirty="0">
                <a:solidFill>
                  <a:srgbClr val="FF0000"/>
                </a:solidFill>
              </a:rPr>
              <a:t> </a:t>
            </a:r>
            <a:r>
              <a:rPr lang="en-US" dirty="0" err="1">
                <a:solidFill>
                  <a:srgbClr val="FF0000"/>
                </a:solidFill>
              </a:rPr>
              <a:t>học</a:t>
            </a:r>
            <a:endParaRPr lang="en-US" dirty="0">
              <a:solidFill>
                <a:srgbClr val="FF0000"/>
              </a:solidFill>
            </a:endParaRPr>
          </a:p>
        </p:txBody>
      </p:sp>
      <p:sp>
        <p:nvSpPr>
          <p:cNvPr id="10" name="Oval Callout 9"/>
          <p:cNvSpPr/>
          <p:nvPr/>
        </p:nvSpPr>
        <p:spPr>
          <a:xfrm>
            <a:off x="6324600" y="1828800"/>
            <a:ext cx="2362200" cy="742950"/>
          </a:xfrm>
          <a:prstGeom prst="wedgeEllipseCallout">
            <a:avLst>
              <a:gd name="adj1" fmla="val 17512"/>
              <a:gd name="adj2" fmla="val -1052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Sáng</a:t>
            </a:r>
            <a:r>
              <a:rPr lang="en-US" dirty="0">
                <a:solidFill>
                  <a:srgbClr val="FF0000"/>
                </a:solidFill>
              </a:rPr>
              <a:t> </a:t>
            </a:r>
            <a:r>
              <a:rPr lang="en-US" dirty="0" err="1" smtClean="0">
                <a:solidFill>
                  <a:srgbClr val="FF0000"/>
                </a:solidFill>
              </a:rPr>
              <a:t>chế</a:t>
            </a:r>
            <a:r>
              <a:rPr lang="en-US" dirty="0" smtClean="0">
                <a:solidFill>
                  <a:srgbClr val="FF0000"/>
                </a:solidFill>
              </a:rPr>
              <a:t>, </a:t>
            </a:r>
            <a:r>
              <a:rPr lang="en-US" dirty="0" err="1" smtClean="0">
                <a:solidFill>
                  <a:srgbClr val="FF0000"/>
                </a:solidFill>
              </a:rPr>
              <a:t>sáng</a:t>
            </a:r>
            <a:r>
              <a:rPr lang="en-US" dirty="0" smtClean="0">
                <a:solidFill>
                  <a:srgbClr val="FF0000"/>
                </a:solidFill>
              </a:rPr>
              <a:t> </a:t>
            </a:r>
            <a:r>
              <a:rPr lang="en-US" dirty="0" err="1" smtClean="0">
                <a:solidFill>
                  <a:srgbClr val="FF0000"/>
                </a:solidFill>
              </a:rPr>
              <a:t>tạo</a:t>
            </a:r>
            <a:r>
              <a:rPr lang="en-US" dirty="0" smtClean="0">
                <a:solidFill>
                  <a:srgbClr val="FF0000"/>
                </a:solidFill>
              </a:rPr>
              <a:t> </a:t>
            </a:r>
            <a:r>
              <a:rPr lang="en-US" dirty="0" err="1" smtClean="0">
                <a:solidFill>
                  <a:srgbClr val="FF0000"/>
                </a:solidFill>
              </a:rPr>
              <a:t>theo</a:t>
            </a:r>
            <a:r>
              <a:rPr lang="en-US" dirty="0" smtClean="0">
                <a:solidFill>
                  <a:srgbClr val="FF0000"/>
                </a:solidFill>
              </a:rPr>
              <a:t> </a:t>
            </a:r>
            <a:r>
              <a:rPr lang="en-US" dirty="0" err="1" smtClean="0">
                <a:solidFill>
                  <a:srgbClr val="FF0000"/>
                </a:solidFill>
              </a:rPr>
              <a:t>chu</a:t>
            </a:r>
            <a:r>
              <a:rPr lang="en-US" dirty="0" smtClean="0">
                <a:solidFill>
                  <a:srgbClr val="FF0000"/>
                </a:solidFill>
              </a:rPr>
              <a:t> </a:t>
            </a:r>
            <a:r>
              <a:rPr lang="en-US" dirty="0" err="1" smtClean="0">
                <a:solidFill>
                  <a:srgbClr val="FF0000"/>
                </a:solidFill>
              </a:rPr>
              <a:t>kỳ</a:t>
            </a:r>
            <a:endParaRPr lang="en-US" dirty="0">
              <a:solidFill>
                <a:srgbClr val="FF0000"/>
              </a:solidFill>
            </a:endParaRPr>
          </a:p>
        </p:txBody>
      </p:sp>
      <p:cxnSp>
        <p:nvCxnSpPr>
          <p:cNvPr id="12" name="Straight Arrow Connector 11"/>
          <p:cNvCxnSpPr/>
          <p:nvPr/>
        </p:nvCxnSpPr>
        <p:spPr>
          <a:xfrm>
            <a:off x="3352800" y="914400"/>
            <a:ext cx="4572000" cy="119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833142672"/>
              </p:ext>
            </p:extLst>
          </p:nvPr>
        </p:nvGraphicFramePr>
        <p:xfrm>
          <a:off x="76200" y="2646760"/>
          <a:ext cx="4572000" cy="2514195"/>
        </p:xfrm>
        <a:graphic>
          <a:graphicData uri="http://schemas.openxmlformats.org/drawingml/2006/table">
            <a:tbl>
              <a:tblPr/>
              <a:tblGrid>
                <a:gridCol w="4572000"/>
              </a:tblGrid>
              <a:tr h="334569">
                <a:tc>
                  <a:txBody>
                    <a:bodyPr/>
                    <a:lstStyle/>
                    <a:p>
                      <a:pPr marL="0" marR="0" lvl="0" indent="0" algn="ctr"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KHOA HỌC ®</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301" marB="343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r>
              <a:tr h="334569">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TRI THỨC HIỂU </a:t>
                      </a:r>
                      <a:endParaRPr kumimoji="0" lang="en-US" sz="7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301" marB="343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r>
              <a:tr h="334569">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SẢN PHẨM BẤT ĐỊNH </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301" marB="343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r>
              <a:tr h="334569">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QUÁ TRÌNH RỦI RO </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301" marB="343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r>
              <a:tr h="541874">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HOẠT ĐỘNG KHÔNG LẶP LẠI (</a:t>
                      </a:r>
                      <a:r>
                        <a:rPr kumimoji="0" lang="en-US"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chỉ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phát</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hiện</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1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lần</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là</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quy</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luật</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không</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thay</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đổi</a:t>
                      </a: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301" marB="343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r>
              <a:tr h="616589">
                <a:tc>
                  <a:txBody>
                    <a:bodyPr/>
                    <a:lstStyle/>
                    <a:p>
                      <a:pPr marL="0" marR="0" lvl="0" indent="0" algn="l"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SẢN PHẨM TỒN TẠI VĨNH VIỄN</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301" marB="3430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22466662"/>
              </p:ext>
            </p:extLst>
          </p:nvPr>
        </p:nvGraphicFramePr>
        <p:xfrm>
          <a:off x="4953001" y="2686050"/>
          <a:ext cx="3806825" cy="2368676"/>
        </p:xfrm>
        <a:graphic>
          <a:graphicData uri="http://schemas.openxmlformats.org/drawingml/2006/table">
            <a:tbl>
              <a:tblPr/>
              <a:tblGrid>
                <a:gridCol w="3806825"/>
              </a:tblGrid>
              <a:tr h="305156">
                <a:tc>
                  <a:txBody>
                    <a:bodyPr/>
                    <a:lstStyle/>
                    <a:p>
                      <a:pPr marL="0" marR="0" lvl="0" indent="0" algn="ctr"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CÔNG NGHỆ (D)</a:t>
                      </a:r>
                      <a:endParaRPr kumimoji="0" lang="en-US" sz="8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B050"/>
                    </a:solidFill>
                  </a:tcPr>
                </a:tc>
              </a:tr>
              <a:tr h="305156">
                <a:tc>
                  <a:txBody>
                    <a:bodyPr/>
                    <a:lstStyle/>
                    <a:p>
                      <a:pPr marL="0" marR="0" lvl="0" indent="0" algn="just"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TRI THỨC LÀM</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B050"/>
                    </a:solidFill>
                  </a:tcPr>
                </a:tc>
              </a:tr>
              <a:tr h="305156">
                <a:tc>
                  <a:txBody>
                    <a:bodyPr/>
                    <a:lstStyle/>
                    <a:p>
                      <a:pPr marL="0" marR="0" lvl="0" indent="0" algn="just"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SẢN PHẨM XÁC ĐỊNH</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B050"/>
                    </a:solidFill>
                  </a:tcPr>
                </a:tc>
              </a:tr>
              <a:tr h="305156">
                <a:tc>
                  <a:txBody>
                    <a:bodyPr/>
                    <a:lstStyle/>
                    <a:p>
                      <a:pPr marL="0" marR="0" lvl="0" indent="0" algn="just"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QUÁ TRÌNH TIN CẬY</a:t>
                      </a:r>
                      <a:endParaRPr kumimoji="0" lang="en-US" sz="7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B050"/>
                    </a:solidFill>
                  </a:tcPr>
                </a:tc>
              </a:tr>
              <a:tr h="364289">
                <a:tc>
                  <a:txBody>
                    <a:bodyPr/>
                    <a:lstStyle/>
                    <a:p>
                      <a:pPr marL="0" marR="0" lvl="0" indent="0" algn="just"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HOẠT ĐỘNG THEO CHU KỲ</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B050"/>
                    </a:solidFill>
                  </a:tcPr>
                </a:tc>
              </a:tr>
              <a:tr h="748715">
                <a:tc>
                  <a:txBody>
                    <a:bodyPr/>
                    <a:lstStyle/>
                    <a:p>
                      <a:pPr marL="0" marR="0" lvl="0" indent="0" algn="just" defTabSz="914400" rtl="0" eaLnBrk="1" fontAlgn="base" latinLnBrk="0" hangingPunct="1">
                        <a:lnSpc>
                          <a:spcPct val="115000"/>
                        </a:lnSpc>
                        <a:spcBef>
                          <a:spcPts val="675"/>
                        </a:spcBef>
                        <a:spcAft>
                          <a:spcPct val="0"/>
                        </a:spcAft>
                        <a:buClrTx/>
                        <a:buSzTx/>
                        <a:buFontTx/>
                        <a:buNone/>
                        <a:tabLst/>
                      </a:pPr>
                      <a:r>
                        <a:rPr kumimoji="0" lang="en-US"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LIÊN TỤC ĐỔI MỚI, CÔNG NGHỆ CŨ TIÊU VONG </a:t>
                      </a:r>
                      <a:endParaRPr kumimoji="0" lang="en-US"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0B050"/>
                    </a:solidFill>
                  </a:tcPr>
                </a:tc>
              </a:tr>
            </a:tbl>
          </a:graphicData>
        </a:graphic>
      </p:graphicFrame>
      <p:sp>
        <p:nvSpPr>
          <p:cNvPr id="2" name="Rectangle 1"/>
          <p:cNvSpPr/>
          <p:nvPr/>
        </p:nvSpPr>
        <p:spPr>
          <a:xfrm>
            <a:off x="3568152" y="556881"/>
            <a:ext cx="432347" cy="461665"/>
          </a:xfrm>
          <a:prstGeom prst="rect">
            <a:avLst/>
          </a:prstGeom>
        </p:spPr>
        <p:txBody>
          <a:bodyPr wrap="square">
            <a:spAutoFit/>
          </a:bodyPr>
          <a:lstStyle/>
          <a:p>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a:t>
            </a:r>
            <a:endParaRPr lang="en-US" sz="2400" dirty="0"/>
          </a:p>
        </p:txBody>
      </p:sp>
      <p:sp>
        <p:nvSpPr>
          <p:cNvPr id="3" name="Rectangle 2"/>
          <p:cNvSpPr/>
          <p:nvPr/>
        </p:nvSpPr>
        <p:spPr>
          <a:xfrm>
            <a:off x="7437166" y="618761"/>
            <a:ext cx="470000" cy="352789"/>
          </a:xfrm>
          <a:prstGeom prst="rect">
            <a:avLst/>
          </a:prstGeom>
        </p:spPr>
        <p:txBody>
          <a:bodyPr wrap="none">
            <a:spAutoFit/>
          </a:bodyPr>
          <a:lstStyle/>
          <a:p>
            <a:pPr lvl="0" algn="ctr">
              <a:lnSpc>
                <a:spcPct val="115000"/>
              </a:lnSpc>
              <a:spcBef>
                <a:spcPts val="675"/>
              </a:spcBef>
            </a:pPr>
            <a:r>
              <a:rPr lang="en-US" sz="1600" b="1" dirty="0">
                <a:solidFill>
                  <a:srgbClr val="000000"/>
                </a:solidFill>
                <a:effectLst>
                  <a:outerShdw blurRad="38100" dist="38100" dir="2700000" algn="tl">
                    <a:srgbClr val="C0C0C0"/>
                  </a:outerShdw>
                </a:effectLst>
                <a:latin typeface="Times New Roman" pitchFamily="18" charset="0"/>
                <a:cs typeface="Times New Roman" pitchFamily="18" charset="0"/>
              </a:rPr>
              <a:t>(D)</a:t>
            </a:r>
            <a:endParaRPr lang="en-US" sz="9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0048560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76" y="133350"/>
            <a:ext cx="6477000" cy="4524315"/>
          </a:xfrm>
          <a:prstGeom prst="rect">
            <a:avLst/>
          </a:prstGeom>
        </p:spPr>
        <p:txBody>
          <a:bodyPr wrap="square">
            <a:spAutoFit/>
          </a:bodyPr>
          <a:lstStyle/>
          <a:p>
            <a:pPr marL="174625" indent="457200">
              <a:buFont typeface="Arial" pitchFamily="34" charset="0"/>
              <a:buChar char="•"/>
            </a:pPr>
            <a:r>
              <a:rPr lang="en-US" sz="2400" dirty="0" smtClean="0">
                <a:solidFill>
                  <a:srgbClr val="002060"/>
                </a:solidFill>
                <a:latin typeface="Times New Roman" pitchFamily="18" charset="0"/>
                <a:cs typeface="Times New Roman" pitchFamily="18" charset="0"/>
              </a:rPr>
              <a:t>M</a:t>
            </a:r>
            <a:r>
              <a:rPr lang="vi-VN" sz="2400" dirty="0" smtClean="0">
                <a:solidFill>
                  <a:srgbClr val="002060"/>
                </a:solidFill>
                <a:latin typeface="Times New Roman" pitchFamily="18" charset="0"/>
                <a:cs typeface="Times New Roman" pitchFamily="18" charset="0"/>
              </a:rPr>
              <a:t>ỗi </a:t>
            </a:r>
            <a:r>
              <a:rPr lang="vi-VN" sz="2400" dirty="0">
                <a:solidFill>
                  <a:srgbClr val="002060"/>
                </a:solidFill>
                <a:latin typeface="Times New Roman" pitchFamily="18" charset="0"/>
                <a:cs typeface="Times New Roman" pitchFamily="18" charset="0"/>
              </a:rPr>
              <a:t>lần dao động của đèn </a:t>
            </a:r>
            <a:r>
              <a:rPr lang="vi-VN" sz="2400" dirty="0" smtClean="0">
                <a:solidFill>
                  <a:srgbClr val="002060"/>
                </a:solidFill>
                <a:latin typeface="Times New Roman" pitchFamily="18" charset="0"/>
                <a:cs typeface="Times New Roman" pitchFamily="18" charset="0"/>
              </a:rPr>
              <a:t>treo</a:t>
            </a:r>
            <a:r>
              <a:rPr lang="en-US" sz="2400" dirty="0" smtClean="0">
                <a:solidFill>
                  <a:srgbClr val="002060"/>
                </a:solidFill>
                <a:latin typeface="Times New Roman" pitchFamily="18" charset="0"/>
                <a:cs typeface="Times New Roman" pitchFamily="18" charset="0"/>
              </a:rPr>
              <a:t> (con </a:t>
            </a:r>
            <a:r>
              <a:rPr lang="en-US" sz="2400" dirty="0" err="1" smtClean="0">
                <a:solidFill>
                  <a:srgbClr val="002060"/>
                </a:solidFill>
                <a:latin typeface="Times New Roman" pitchFamily="18" charset="0"/>
                <a:cs typeface="Times New Roman" pitchFamily="18" charset="0"/>
              </a:rPr>
              <a:t>lắc</a:t>
            </a:r>
            <a:r>
              <a:rPr lang="en-US" sz="2400" dirty="0" smtClean="0">
                <a:solidFill>
                  <a:srgbClr val="002060"/>
                </a:solidFill>
                <a:latin typeface="Times New Roman" pitchFamily="18" charset="0"/>
                <a:cs typeface="Times New Roman" pitchFamily="18" charset="0"/>
              </a:rPr>
              <a:t>)</a:t>
            </a:r>
            <a:r>
              <a:rPr lang="vi-VN" sz="2400" dirty="0" smtClean="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trùng với một số lần nhất định của mạch </a:t>
            </a:r>
            <a:r>
              <a:rPr lang="en-US" sz="2400" dirty="0" err="1" smtClean="0">
                <a:solidFill>
                  <a:srgbClr val="002060"/>
                </a:solidFill>
                <a:latin typeface="Times New Roman" pitchFamily="18" charset="0"/>
                <a:cs typeface="Times New Roman" pitchFamily="18" charset="0"/>
              </a:rPr>
              <a:t>tim</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đập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thời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gian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nhất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định</a:t>
            </a:r>
            <a:r>
              <a:rPr lang="en-US" sz="2400" dirty="0" smtClean="0">
                <a:solidFill>
                  <a:srgbClr val="002060"/>
                </a:solidFill>
                <a:latin typeface="Times New Roman" pitchFamily="18" charset="0"/>
                <a:cs typeface="Times New Roman" pitchFamily="18" charset="0"/>
              </a:rPr>
              <a:t>);</a:t>
            </a:r>
          </a:p>
          <a:p>
            <a:pPr marL="174625" indent="457200">
              <a:buFont typeface="Arial" pitchFamily="34" charset="0"/>
              <a:buChar char="•"/>
            </a:pPr>
            <a:r>
              <a:rPr lang="en-US" sz="2400" dirty="0" smtClean="0">
                <a:solidFill>
                  <a:srgbClr val="002060"/>
                </a:solidFill>
                <a:latin typeface="Times New Roman" pitchFamily="18" charset="0"/>
                <a:cs typeface="Times New Roman" pitchFamily="18" charset="0"/>
              </a:rPr>
              <a:t>D</a:t>
            </a:r>
            <a:r>
              <a:rPr lang="vi-VN" sz="2400" dirty="0" smtClean="0">
                <a:solidFill>
                  <a:srgbClr val="002060"/>
                </a:solidFill>
                <a:latin typeface="Times New Roman" pitchFamily="18" charset="0"/>
                <a:cs typeface="Times New Roman" pitchFamily="18" charset="0"/>
              </a:rPr>
              <a:t>ao </a:t>
            </a:r>
            <a:r>
              <a:rPr lang="vi-VN" sz="2400" dirty="0">
                <a:solidFill>
                  <a:srgbClr val="002060"/>
                </a:solidFill>
                <a:latin typeface="Times New Roman" pitchFamily="18" charset="0"/>
                <a:cs typeface="Times New Roman" pitchFamily="18" charset="0"/>
              </a:rPr>
              <a:t>động của chiếc đèn treo mỗi lúc một hẹp dần nhưng thời gian dao động </a:t>
            </a:r>
            <a:r>
              <a:rPr lang="vi-VN" sz="2400" dirty="0" smtClean="0">
                <a:solidFill>
                  <a:srgbClr val="002060"/>
                </a:solidFill>
                <a:latin typeface="Times New Roman" pitchFamily="18" charset="0"/>
                <a:cs typeface="Times New Roman" pitchFamily="18" charset="0"/>
              </a:rPr>
              <a:t>không </a:t>
            </a:r>
            <a:r>
              <a:rPr lang="vi-VN" sz="2400" dirty="0">
                <a:solidFill>
                  <a:srgbClr val="002060"/>
                </a:solidFill>
                <a:latin typeface="Times New Roman" pitchFamily="18" charset="0"/>
                <a:cs typeface="Times New Roman" pitchFamily="18" charset="0"/>
              </a:rPr>
              <a:t>thay </a:t>
            </a:r>
            <a:r>
              <a:rPr lang="vi-VN" sz="2400" dirty="0" smtClean="0">
                <a:solidFill>
                  <a:srgbClr val="002060"/>
                </a:solidFill>
                <a:latin typeface="Times New Roman" pitchFamily="18" charset="0"/>
                <a:cs typeface="Times New Roman" pitchFamily="18" charset="0"/>
              </a:rPr>
              <a:t>đổi</a:t>
            </a:r>
            <a:r>
              <a:rPr lang="en-US" sz="2400" dirty="0">
                <a:solidFill>
                  <a:srgbClr val="002060"/>
                </a:solidFill>
                <a:latin typeface="Times New Roman" pitchFamily="18" charset="0"/>
                <a:cs typeface="Times New Roman" pitchFamily="18" charset="0"/>
              </a:rPr>
              <a:t>;</a:t>
            </a:r>
            <a:endParaRPr lang="en-US" sz="2400" dirty="0" smtClean="0">
              <a:solidFill>
                <a:srgbClr val="002060"/>
              </a:solidFill>
              <a:latin typeface="Times New Roman" pitchFamily="18" charset="0"/>
              <a:cs typeface="Times New Roman" pitchFamily="18" charset="0"/>
            </a:endParaRPr>
          </a:p>
          <a:p>
            <a:pPr marL="174625" indent="457200">
              <a:buFont typeface="Arial" pitchFamily="34" charset="0"/>
              <a:buChar char="•"/>
            </a:pPr>
            <a:r>
              <a:rPr lang="en-US" sz="2400" dirty="0" err="1" smtClean="0">
                <a:solidFill>
                  <a:srgbClr val="002060"/>
                </a:solidFill>
                <a:latin typeface="Times New Roman" pitchFamily="18" charset="0"/>
                <a:cs typeface="Times New Roman" pitchFamily="18" charset="0"/>
              </a:rPr>
              <a:t>Bằng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cách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thí</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nghiệm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với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nhiều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vật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có</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trọng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lượng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nhau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ông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đến</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khẳng </a:t>
            </a:r>
            <a:r>
              <a:rPr lang="vi-VN" sz="2400" dirty="0">
                <a:solidFill>
                  <a:srgbClr val="002060"/>
                </a:solidFill>
                <a:latin typeface="Times New Roman" pitchFamily="18" charset="0"/>
                <a:cs typeface="Times New Roman" pitchFamily="18" charset="0"/>
              </a:rPr>
              <a:t>định rằng thời gian để con lắc dao động một lần không phụ thuộc vào trọng lượng của con lắc mà chỉ tùy thuộc độ dài của dây treo. Dây treo con lắc càng dài thì thời gian để con lắc dao động càng lâu; và ngược lại,</a:t>
            </a:r>
            <a:endParaRPr lang="en-US" sz="2400" dirty="0">
              <a:solidFill>
                <a:srgbClr val="002060"/>
              </a:solidFill>
              <a:latin typeface="Times New Roman" pitchFamily="18" charset="0"/>
              <a:cs typeface="Times New Roman" pitchFamily="18" charset="0"/>
            </a:endParaRPr>
          </a:p>
        </p:txBody>
      </p:sp>
      <p:pic>
        <p:nvPicPr>
          <p:cNvPr id="81922" name="Picture 2" descr="Nhà bác học Galileo Galilei"/>
          <p:cNvPicPr>
            <a:picLocks noChangeAspect="1" noChangeArrowheads="1"/>
          </p:cNvPicPr>
          <p:nvPr/>
        </p:nvPicPr>
        <p:blipFill rotWithShape="1">
          <a:blip r:embed="rId2">
            <a:extLst>
              <a:ext uri="{28A0092B-C50C-407E-A947-70E740481C1C}">
                <a14:useLocalDpi xmlns:a14="http://schemas.microsoft.com/office/drawing/2010/main" val="0"/>
              </a:ext>
            </a:extLst>
          </a:blip>
          <a:srcRect l="23920" t="5240" r="28363"/>
          <a:stretch/>
        </p:blipFill>
        <p:spPr bwMode="auto">
          <a:xfrm>
            <a:off x="6912016" y="142272"/>
            <a:ext cx="2102224" cy="17627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300px-Oscillating_pendulum.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2571750"/>
            <a:ext cx="2157109" cy="15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74555" y="2017642"/>
            <a:ext cx="1676400" cy="381000"/>
          </a:xfrm>
          <a:prstGeom prst="rect">
            <a:avLst/>
          </a:prstGeom>
          <a:noFill/>
        </p:spPr>
        <p:txBody>
          <a:bodyPr wrap="square" rtlCol="0">
            <a:spAutoFit/>
          </a:bodyPr>
          <a:lstStyle/>
          <a:p>
            <a:r>
              <a:rPr lang="en-US" dirty="0"/>
              <a:t>Galileo </a:t>
            </a:r>
            <a:r>
              <a:rPr lang="en-US" dirty="0" err="1"/>
              <a:t>Galilei</a:t>
            </a:r>
            <a:endParaRPr lang="en-US" dirty="0"/>
          </a:p>
        </p:txBody>
      </p:sp>
      <p:sp>
        <p:nvSpPr>
          <p:cNvPr id="7" name="TextBox 6"/>
          <p:cNvSpPr txBox="1"/>
          <p:nvPr/>
        </p:nvSpPr>
        <p:spPr>
          <a:xfrm>
            <a:off x="5049182" y="4285514"/>
            <a:ext cx="4042127" cy="923330"/>
          </a:xfrm>
          <a:prstGeom prst="rect">
            <a:avLst/>
          </a:prstGeom>
          <a:noFill/>
        </p:spPr>
        <p:txBody>
          <a:bodyPr wrap="square" rtlCol="0">
            <a:spAutoFit/>
          </a:bodyPr>
          <a:lstStyle/>
          <a:p>
            <a:pPr algn="ctr"/>
            <a:r>
              <a:rPr lang="en-US" dirty="0" smtClean="0">
                <a:solidFill>
                  <a:srgbClr val="FF0000"/>
                </a:solidFill>
              </a:rPr>
              <a:t>G.G </a:t>
            </a:r>
            <a:r>
              <a:rPr lang="en-US" dirty="0" err="1" smtClean="0">
                <a:solidFill>
                  <a:srgbClr val="FF0000"/>
                </a:solidFill>
              </a:rPr>
              <a:t>là</a:t>
            </a:r>
            <a:r>
              <a:rPr lang="en-US" dirty="0" smtClean="0">
                <a:solidFill>
                  <a:srgbClr val="FF0000"/>
                </a:solidFill>
              </a:rPr>
              <a:t> </a:t>
            </a:r>
            <a:r>
              <a:rPr lang="en-US" dirty="0" err="1" smtClean="0">
                <a:solidFill>
                  <a:srgbClr val="FF0000"/>
                </a:solidFill>
              </a:rPr>
              <a:t>nmgười</a:t>
            </a:r>
            <a:r>
              <a:rPr lang="en-US" dirty="0" smtClean="0">
                <a:solidFill>
                  <a:srgbClr val="FF0000"/>
                </a:solidFill>
              </a:rPr>
              <a:t> </a:t>
            </a:r>
            <a:r>
              <a:rPr lang="en-US" dirty="0" err="1" smtClean="0">
                <a:solidFill>
                  <a:srgbClr val="FF0000"/>
                </a:solidFill>
              </a:rPr>
              <a:t>phát</a:t>
            </a:r>
            <a:r>
              <a:rPr lang="en-US" dirty="0" smtClean="0">
                <a:solidFill>
                  <a:srgbClr val="FF0000"/>
                </a:solidFill>
              </a:rPr>
              <a:t> </a:t>
            </a:r>
            <a:r>
              <a:rPr lang="en-US" dirty="0" err="1" smtClean="0">
                <a:solidFill>
                  <a:srgbClr val="FF0000"/>
                </a:solidFill>
              </a:rPr>
              <a:t>hiện</a:t>
            </a:r>
            <a:r>
              <a:rPr lang="en-US" dirty="0" smtClean="0">
                <a:solidFill>
                  <a:srgbClr val="FF0000"/>
                </a:solidFill>
              </a:rPr>
              <a:t> </a:t>
            </a:r>
            <a:r>
              <a:rPr lang="en-US" dirty="0" err="1" smtClean="0">
                <a:solidFill>
                  <a:srgbClr val="FF0000"/>
                </a:solidFill>
              </a:rPr>
              <a:t>ra</a:t>
            </a:r>
            <a:r>
              <a:rPr lang="en-US" dirty="0" smtClean="0">
                <a:solidFill>
                  <a:srgbClr val="FF0000"/>
                </a:solidFill>
              </a:rPr>
              <a:t> </a:t>
            </a:r>
            <a:r>
              <a:rPr lang="en-US" dirty="0" err="1" smtClean="0">
                <a:solidFill>
                  <a:srgbClr val="FF0000"/>
                </a:solidFill>
              </a:rPr>
              <a:t>quy</a:t>
            </a:r>
            <a:r>
              <a:rPr lang="en-US" dirty="0" smtClean="0">
                <a:solidFill>
                  <a:srgbClr val="FF0000"/>
                </a:solidFill>
              </a:rPr>
              <a:t> </a:t>
            </a:r>
            <a:r>
              <a:rPr lang="en-US" dirty="0" err="1" smtClean="0">
                <a:solidFill>
                  <a:srgbClr val="FF0000"/>
                </a:solidFill>
              </a:rPr>
              <a:t>luật</a:t>
            </a:r>
            <a:r>
              <a:rPr lang="en-US" dirty="0" smtClean="0">
                <a:solidFill>
                  <a:srgbClr val="FF0000"/>
                </a:solidFill>
              </a:rPr>
              <a:t> </a:t>
            </a:r>
            <a:r>
              <a:rPr lang="en-US" dirty="0" err="1" smtClean="0">
                <a:solidFill>
                  <a:srgbClr val="FF0000"/>
                </a:solidFill>
              </a:rPr>
              <a:t>dao</a:t>
            </a:r>
            <a:r>
              <a:rPr lang="en-US" dirty="0" smtClean="0">
                <a:solidFill>
                  <a:srgbClr val="FF0000"/>
                </a:solidFill>
              </a:rPr>
              <a:t> </a:t>
            </a:r>
            <a:r>
              <a:rPr lang="en-US" dirty="0" err="1" smtClean="0">
                <a:solidFill>
                  <a:srgbClr val="FF0000"/>
                </a:solidFill>
              </a:rPr>
              <a:t>động</a:t>
            </a:r>
            <a:r>
              <a:rPr lang="en-US" dirty="0" smtClean="0">
                <a:solidFill>
                  <a:srgbClr val="FF0000"/>
                </a:solidFill>
              </a:rPr>
              <a:t> – </a:t>
            </a:r>
            <a:r>
              <a:rPr lang="en-US" dirty="0" err="1" smtClean="0">
                <a:solidFill>
                  <a:srgbClr val="FF0000"/>
                </a:solidFill>
              </a:rPr>
              <a:t>Quy</a:t>
            </a:r>
            <a:r>
              <a:rPr lang="en-US" dirty="0" smtClean="0">
                <a:solidFill>
                  <a:srgbClr val="FF0000"/>
                </a:solidFill>
              </a:rPr>
              <a:t> </a:t>
            </a:r>
            <a:r>
              <a:rPr lang="en-US" dirty="0" err="1" smtClean="0">
                <a:solidFill>
                  <a:srgbClr val="FF0000"/>
                </a:solidFill>
              </a:rPr>
              <a:t>luật</a:t>
            </a:r>
            <a:r>
              <a:rPr lang="en-US" dirty="0" smtClean="0">
                <a:solidFill>
                  <a:srgbClr val="FF0000"/>
                </a:solidFill>
              </a:rPr>
              <a:t> </a:t>
            </a:r>
            <a:r>
              <a:rPr lang="en-US" dirty="0" err="1" smtClean="0">
                <a:solidFill>
                  <a:srgbClr val="FF0000"/>
                </a:solidFill>
              </a:rPr>
              <a:t>này</a:t>
            </a:r>
            <a:r>
              <a:rPr lang="en-US" dirty="0" smtClean="0">
                <a:solidFill>
                  <a:srgbClr val="FF0000"/>
                </a:solidFill>
              </a:rPr>
              <a:t> </a:t>
            </a:r>
            <a:r>
              <a:rPr lang="en-US" dirty="0" err="1" smtClean="0">
                <a:solidFill>
                  <a:srgbClr val="FF0000"/>
                </a:solidFill>
              </a:rPr>
              <a:t>mang</a:t>
            </a:r>
            <a:r>
              <a:rPr lang="en-US" dirty="0" smtClean="0">
                <a:solidFill>
                  <a:srgbClr val="FF0000"/>
                </a:solidFill>
              </a:rPr>
              <a:t> </a:t>
            </a:r>
            <a:r>
              <a:rPr lang="en-US" dirty="0" err="1" smtClean="0">
                <a:solidFill>
                  <a:srgbClr val="FF0000"/>
                </a:solidFill>
              </a:rPr>
              <a:t>tên</a:t>
            </a:r>
            <a:r>
              <a:rPr lang="en-US" dirty="0" smtClean="0">
                <a:solidFill>
                  <a:srgbClr val="FF0000"/>
                </a:solidFill>
              </a:rPr>
              <a:t> </a:t>
            </a:r>
            <a:r>
              <a:rPr lang="en-US" dirty="0" err="1" smtClean="0">
                <a:solidFill>
                  <a:srgbClr val="FF0000"/>
                </a:solidFill>
              </a:rPr>
              <a:t>ông</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vĩnh</a:t>
            </a:r>
            <a:r>
              <a:rPr lang="en-US" dirty="0" smtClean="0">
                <a:solidFill>
                  <a:srgbClr val="FF0000"/>
                </a:solidFill>
              </a:rPr>
              <a:t> </a:t>
            </a:r>
            <a:r>
              <a:rPr lang="en-US" dirty="0" err="1" smtClean="0">
                <a:solidFill>
                  <a:srgbClr val="FF0000"/>
                </a:solidFill>
              </a:rPr>
              <a:t>viễn</a:t>
            </a:r>
            <a:r>
              <a:rPr lang="en-US" dirty="0" smtClean="0">
                <a:solidFill>
                  <a:srgbClr val="FF0000"/>
                </a:solidFill>
              </a:rPr>
              <a:t> – </a:t>
            </a:r>
            <a:r>
              <a:rPr lang="en-US" dirty="0" err="1" smtClean="0">
                <a:solidFill>
                  <a:srgbClr val="FF0000"/>
                </a:solidFill>
              </a:rPr>
              <a:t>ko</a:t>
            </a:r>
            <a:r>
              <a:rPr lang="en-US" dirty="0" smtClean="0">
                <a:solidFill>
                  <a:srgbClr val="FF0000"/>
                </a:solidFill>
              </a:rPr>
              <a:t> </a:t>
            </a:r>
            <a:r>
              <a:rPr lang="en-US" dirty="0" err="1" smtClean="0">
                <a:solidFill>
                  <a:srgbClr val="FF0000"/>
                </a:solidFill>
              </a:rPr>
              <a:t>ai</a:t>
            </a:r>
            <a:r>
              <a:rPr lang="en-US" dirty="0" smtClean="0">
                <a:solidFill>
                  <a:srgbClr val="FF0000"/>
                </a:solidFill>
              </a:rPr>
              <a:t> </a:t>
            </a:r>
            <a:r>
              <a:rPr lang="en-US" dirty="0" err="1" smtClean="0">
                <a:solidFill>
                  <a:srgbClr val="FF0000"/>
                </a:solidFill>
              </a:rPr>
              <a:t>thay</a:t>
            </a:r>
            <a:r>
              <a:rPr lang="en-US" dirty="0" smtClean="0">
                <a:solidFill>
                  <a:srgbClr val="FF0000"/>
                </a:solidFill>
              </a:rPr>
              <a:t> </a:t>
            </a:r>
            <a:r>
              <a:rPr lang="en-US" dirty="0" err="1" smtClean="0">
                <a:solidFill>
                  <a:srgbClr val="FF0000"/>
                </a:solidFill>
              </a:rPr>
              <a:t>thế</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968076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28650"/>
          </a:xfrm>
        </p:spPr>
        <p:txBody>
          <a:bodyPr/>
          <a:lstStyle/>
          <a:p>
            <a:pPr algn="ctr"/>
            <a:r>
              <a:rPr lang="en-US" sz="2800" b="1" dirty="0" smtClean="0">
                <a:solidFill>
                  <a:srgbClr val="FF0000"/>
                </a:solidFill>
                <a:latin typeface="Times New Roman" pitchFamily="18" charset="0"/>
                <a:cs typeface="Times New Roman" pitchFamily="18" charset="0"/>
              </a:rPr>
              <a:t>CHƯƠNG TRÌNH HỘI NGHỊ</a:t>
            </a:r>
          </a:p>
        </p:txBody>
      </p:sp>
      <p:sp>
        <p:nvSpPr>
          <p:cNvPr id="7171" name="Rectangle 3"/>
          <p:cNvSpPr>
            <a:spLocks noGrp="1" noChangeArrowheads="1"/>
          </p:cNvSpPr>
          <p:nvPr>
            <p:ph idx="1"/>
          </p:nvPr>
        </p:nvSpPr>
        <p:spPr>
          <a:xfrm>
            <a:off x="0" y="628650"/>
            <a:ext cx="9144000" cy="4286250"/>
          </a:xfrm>
        </p:spPr>
        <p:txBody>
          <a:bodyPr anchor="ctr"/>
          <a:lstStyle/>
          <a:p>
            <a:pPr marL="533400" indent="-533400" algn="just">
              <a:spcBef>
                <a:spcPts val="600"/>
              </a:spcBef>
              <a:spcAft>
                <a:spcPts val="600"/>
              </a:spcAft>
            </a:pPr>
            <a:r>
              <a:rPr lang="pt-BR" sz="3200" dirty="0" smtClean="0">
                <a:solidFill>
                  <a:srgbClr val="0000FF"/>
                </a:solidFill>
                <a:latin typeface="Times New Roman" pitchFamily="18" charset="0"/>
                <a:cs typeface="Times New Roman" pitchFamily="18" charset="0"/>
              </a:rPr>
              <a:t>Tuyên bố lý do, giới thiệu đại biểu</a:t>
            </a:r>
          </a:p>
          <a:p>
            <a:pPr marL="533400" indent="-533400" algn="just">
              <a:spcBef>
                <a:spcPts val="600"/>
              </a:spcBef>
              <a:spcAft>
                <a:spcPts val="600"/>
              </a:spcAft>
            </a:pPr>
            <a:r>
              <a:rPr lang="pt-BR" sz="3200" dirty="0" smtClean="0">
                <a:solidFill>
                  <a:srgbClr val="0000FF"/>
                </a:solidFill>
                <a:latin typeface="Times New Roman" pitchFamily="18" charset="0"/>
                <a:cs typeface="Times New Roman" pitchFamily="18" charset="0"/>
              </a:rPr>
              <a:t>Phát biểu khai mạc</a:t>
            </a:r>
          </a:p>
          <a:p>
            <a:pPr marL="533400" indent="-533400" algn="just">
              <a:spcBef>
                <a:spcPts val="600"/>
              </a:spcBef>
              <a:spcAft>
                <a:spcPts val="600"/>
              </a:spcAft>
            </a:pPr>
            <a:r>
              <a:rPr lang="pt-BR" sz="3200" dirty="0" smtClean="0">
                <a:solidFill>
                  <a:srgbClr val="0000FF"/>
                </a:solidFill>
                <a:latin typeface="Times New Roman" pitchFamily="18" charset="0"/>
                <a:cs typeface="Times New Roman" pitchFamily="18" charset="0"/>
              </a:rPr>
              <a:t>Triển khai thể lệ hội thi, hướng dẫn viết bản mô tả </a:t>
            </a:r>
          </a:p>
          <a:p>
            <a:pPr marL="533400" indent="-533400" algn="just">
              <a:spcBef>
                <a:spcPts val="600"/>
              </a:spcBef>
              <a:spcAft>
                <a:spcPts val="600"/>
              </a:spcAft>
            </a:pPr>
            <a:r>
              <a:rPr lang="pt-BR" sz="3200" dirty="0" smtClean="0">
                <a:solidFill>
                  <a:srgbClr val="0000FF"/>
                </a:solidFill>
                <a:latin typeface="Times New Roman" pitchFamily="18" charset="0"/>
                <a:cs typeface="Times New Roman" pitchFamily="18" charset="0"/>
              </a:rPr>
              <a:t>Giới thiệu một số nguyên tắc đổi mới  sáng tạo</a:t>
            </a:r>
          </a:p>
          <a:p>
            <a:pPr marL="533400" indent="-533400" algn="just">
              <a:spcBef>
                <a:spcPts val="600"/>
              </a:spcBef>
              <a:spcAft>
                <a:spcPts val="600"/>
              </a:spcAft>
            </a:pPr>
            <a:r>
              <a:rPr lang="pt-BR" sz="3200" dirty="0" smtClean="0">
                <a:solidFill>
                  <a:srgbClr val="0000FF"/>
                </a:solidFill>
                <a:latin typeface="Times New Roman" pitchFamily="18" charset="0"/>
                <a:cs typeface="Times New Roman" pitchFamily="18" charset="0"/>
              </a:rPr>
              <a:t>Thảo luận về hội thi</a:t>
            </a:r>
          </a:p>
          <a:p>
            <a:pPr marL="533400" indent="-533400" algn="just">
              <a:spcBef>
                <a:spcPts val="600"/>
              </a:spcBef>
              <a:spcAft>
                <a:spcPts val="600"/>
              </a:spcAft>
            </a:pPr>
            <a:r>
              <a:rPr lang="pt-BR" sz="3200" dirty="0" smtClean="0">
                <a:solidFill>
                  <a:srgbClr val="0000FF"/>
                </a:solidFill>
                <a:latin typeface="Times New Roman" pitchFamily="18" charset="0"/>
                <a:cs typeface="Times New Roman" pitchFamily="18" charset="0"/>
              </a:rPr>
              <a:t>Phát biểu tổng kết</a:t>
            </a:r>
            <a:endParaRPr lang="en-US" sz="3200"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888416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152401"/>
            <a:ext cx="5029200" cy="438151"/>
          </a:xfrm>
        </p:spPr>
        <p:txBody>
          <a:bodyPr/>
          <a:lstStyle/>
          <a:p>
            <a:pPr eaLnBrk="1" hangingPunct="1"/>
            <a:r>
              <a:rPr lang="en-US" sz="2800" b="1" dirty="0" err="1" smtClean="0">
                <a:solidFill>
                  <a:srgbClr val="FF0000"/>
                </a:solidFill>
                <a:latin typeface="Times New Roman" pitchFamily="18" charset="0"/>
                <a:cs typeface="Times New Roman" pitchFamily="18" charset="0"/>
              </a:rPr>
              <a:t>Sáng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nguyên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tắc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đổi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mới</a:t>
            </a:r>
            <a:endParaRPr lang="en-US" sz="2800" b="1" dirty="0" smtClean="0">
              <a:solidFill>
                <a:srgbClr val="FF0000"/>
              </a:solidFill>
              <a:latin typeface="Times New Roman" pitchFamily="18" charset="0"/>
              <a:cs typeface="Times New Roman" pitchFamily="18" charset="0"/>
            </a:endParaRPr>
          </a:p>
        </p:txBody>
      </p:sp>
      <p:pic>
        <p:nvPicPr>
          <p:cNvPr id="32771" name="Table Placeholder 5" descr="tumblr_inline_nb09uc3BbI1t002fm.jpg"/>
          <p:cNvPicPr>
            <a:picLocks noGrp="1" noChangeAspect="1"/>
          </p:cNvPicPr>
          <p:nvPr>
            <p:ph type="tbl" idx="1"/>
          </p:nvPr>
        </p:nvPicPr>
        <p:blipFill>
          <a:blip r:embed="rId2">
            <a:extLst>
              <a:ext uri="{28A0092B-C50C-407E-A947-70E740481C1C}">
                <a14:useLocalDpi xmlns:a14="http://schemas.microsoft.com/office/drawing/2010/main" val="0"/>
              </a:ext>
            </a:extLst>
          </a:blip>
          <a:srcRect b="24812"/>
          <a:stretch>
            <a:fillRect/>
          </a:stretch>
        </p:blipFill>
        <p:spPr>
          <a:xfrm>
            <a:off x="2451165" y="285749"/>
            <a:ext cx="2349435" cy="2200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0420" name="Date Placeholder 3"/>
          <p:cNvSpPr>
            <a:spLocks noGrp="1"/>
          </p:cNvSpPr>
          <p:nvPr>
            <p:ph type="dt" sz="quarter" idx="11"/>
          </p:nvPr>
        </p:nvSpPr>
        <p:spPr bwMode="auto">
          <a:ln>
            <a:miter lim="800000"/>
            <a:headEnd/>
            <a:tailEnd/>
          </a:ln>
        </p:spPr>
        <p:txBody>
          <a:bodyPr wrap="square" lIns="91440" rIns="91440" numCol="1" anchorCtr="0" compatLnSpc="1">
            <a:prstTxWarp prst="textNoShape">
              <a:avLst/>
            </a:prstTxWarp>
          </a:bodyPr>
          <a:lstStyle/>
          <a:p>
            <a:pPr>
              <a:defRPr/>
            </a:pPr>
            <a:endParaRPr lang="en-US" smtClean="0"/>
          </a:p>
        </p:txBody>
      </p:sp>
      <p:sp>
        <p:nvSpPr>
          <p:cNvPr id="60421" name="Footer Placeholder 4"/>
          <p:cNvSpPr>
            <a:spLocks noGrp="1"/>
          </p:cNvSpPr>
          <p:nvPr>
            <p:ph type="ftr" sz="quarter" idx="12"/>
          </p:nvPr>
        </p:nvSpPr>
        <p:spPr bwMode="auto">
          <a:ln>
            <a:miter lim="800000"/>
            <a:headEnd/>
            <a:tailEnd/>
          </a:ln>
        </p:spPr>
        <p:txBody>
          <a:bodyPr wrap="square" lIns="91440" rIns="91440" numCol="1" anchorCtr="0" compatLnSpc="1">
            <a:prstTxWarp prst="textNoShape">
              <a:avLst/>
            </a:prstTxWarp>
          </a:bodyPr>
          <a:lstStyle/>
          <a:p>
            <a:pPr>
              <a:defRPr/>
            </a:pPr>
            <a:endParaRPr lang="en-US" smtClean="0"/>
          </a:p>
        </p:txBody>
      </p:sp>
      <p:pic>
        <p:nvPicPr>
          <p:cNvPr id="32774" name="Picture 8"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8980"/>
            <a:ext cx="1594037" cy="19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gal_87617_57c497fab92dc.jpg"/>
          <p:cNvPicPr>
            <a:picLocks noChangeAspect="1"/>
          </p:cNvPicPr>
          <p:nvPr/>
        </p:nvPicPr>
        <p:blipFill>
          <a:blip r:embed="rId4">
            <a:extLst>
              <a:ext uri="{28A0092B-C50C-407E-A947-70E740481C1C}">
                <a14:useLocalDpi xmlns:a14="http://schemas.microsoft.com/office/drawing/2010/main" val="0"/>
              </a:ext>
            </a:extLst>
          </a:blip>
          <a:srcRect l="21333" t="16035" r="20000" b="19823"/>
          <a:stretch>
            <a:fillRect/>
          </a:stretch>
        </p:blipFill>
        <p:spPr bwMode="auto">
          <a:xfrm>
            <a:off x="1" y="3112078"/>
            <a:ext cx="2895599" cy="197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images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3662" y="3146821"/>
            <a:ext cx="2581276" cy="193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3746020277"/>
              </p:ext>
            </p:extLst>
          </p:nvPr>
        </p:nvGraphicFramePr>
        <p:xfrm>
          <a:off x="4800600" y="63104"/>
          <a:ext cx="4343400" cy="3191724"/>
        </p:xfrm>
        <a:graphic>
          <a:graphicData uri="http://schemas.openxmlformats.org/drawingml/2006/table">
            <a:tbl>
              <a:tblPr/>
              <a:tblGrid>
                <a:gridCol w="1307237"/>
                <a:gridCol w="1443583"/>
                <a:gridCol w="1592580"/>
              </a:tblGrid>
              <a:tr h="39362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tử</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chức</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năng</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liệu</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926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mới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mới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đổi mới vật liệu</a:t>
                      </a:r>
                      <a:endPar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926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mới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môđun</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mới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chức</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đổi mới công nghệ chế tạo</a:t>
                      </a:r>
                      <a:endPar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9960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mới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trên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cả</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đoạn</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mới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lý</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926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mới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toàn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khâu</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T="34295" marB="342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5" marB="342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cxnSp>
        <p:nvCxnSpPr>
          <p:cNvPr id="12" name="Straight Arrow Connector 11"/>
          <p:cNvCxnSpPr/>
          <p:nvPr/>
        </p:nvCxnSpPr>
        <p:spPr>
          <a:xfrm flipV="1">
            <a:off x="4191000" y="685800"/>
            <a:ext cx="609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804" name="Picture 13" descr="kha_nang_do_nhip_tim_cua_Apple_watch(4).jpg"/>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3276600" y="3371850"/>
            <a:ext cx="1295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flipV="1">
            <a:off x="2133600" y="857250"/>
            <a:ext cx="2895600" cy="2628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33600" y="1485900"/>
            <a:ext cx="2895600" cy="2000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590925" y="1381125"/>
            <a:ext cx="325755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3981450" y="1581150"/>
            <a:ext cx="26289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085390" y="2857500"/>
            <a:ext cx="1066800" cy="1028700"/>
          </a:xfrm>
          <a:prstGeom prst="straightConnector1">
            <a:avLst/>
          </a:prstGeom>
          <a:ln>
            <a:solidFill>
              <a:srgbClr val="B125A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010400" y="2371726"/>
            <a:ext cx="141790" cy="1514474"/>
          </a:xfrm>
          <a:prstGeom prst="straightConnector1">
            <a:avLst/>
          </a:prstGeom>
          <a:ln>
            <a:solidFill>
              <a:srgbClr val="B125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162800" y="857250"/>
            <a:ext cx="609600" cy="3028950"/>
          </a:xfrm>
          <a:prstGeom prst="straightConnector1">
            <a:avLst/>
          </a:prstGeom>
          <a:ln>
            <a:solidFill>
              <a:srgbClr val="B125A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6534150" y="2114550"/>
            <a:ext cx="2400300" cy="1143000"/>
          </a:xfrm>
          <a:prstGeom prst="straightConnector1">
            <a:avLst/>
          </a:prstGeom>
          <a:ln>
            <a:solidFill>
              <a:srgbClr val="B125A0"/>
            </a:solidFill>
            <a:tailEnd type="arrow"/>
          </a:ln>
        </p:spPr>
        <p:style>
          <a:lnRef idx="1">
            <a:schemeClr val="accent1"/>
          </a:lnRef>
          <a:fillRef idx="0">
            <a:schemeClr val="accent1"/>
          </a:fillRef>
          <a:effectRef idx="0">
            <a:schemeClr val="accent1"/>
          </a:effectRef>
          <a:fontRef idx="minor">
            <a:schemeClr val="tx1"/>
          </a:fontRef>
        </p:style>
      </p:cxnSp>
      <p:pic>
        <p:nvPicPr>
          <p:cNvPr id="32813" name="Picture 37" descr="dong ho.jpg"/>
          <p:cNvPicPr>
            <a:picLocks noChangeAspect="1"/>
          </p:cNvPicPr>
          <p:nvPr/>
        </p:nvPicPr>
        <p:blipFill>
          <a:blip r:embed="rId7">
            <a:extLst>
              <a:ext uri="{28A0092B-C50C-407E-A947-70E740481C1C}">
                <a14:useLocalDpi xmlns:a14="http://schemas.microsoft.com/office/drawing/2010/main" val="0"/>
              </a:ext>
            </a:extLst>
          </a:blip>
          <a:srcRect l="29388" r="5305"/>
          <a:stretch>
            <a:fillRect/>
          </a:stretch>
        </p:blipFill>
        <p:spPr bwMode="auto">
          <a:xfrm>
            <a:off x="4735514" y="3314700"/>
            <a:ext cx="18938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562035"/>
            <a:ext cx="1524000" cy="2585323"/>
          </a:xfrm>
          <a:prstGeom prst="rect">
            <a:avLst/>
          </a:prstGeom>
          <a:noFill/>
        </p:spPr>
        <p:txBody>
          <a:bodyPr wrap="square" rtlCol="0">
            <a:spAutoFit/>
          </a:bodyPr>
          <a:lstStyle/>
          <a:p>
            <a:r>
              <a:rPr lang="en-US" b="1" dirty="0" err="1" smtClean="0">
                <a:latin typeface="Times New Roman" pitchFamily="18" charset="0"/>
                <a:cs typeface="Times New Roman" pitchFamily="18" charset="0"/>
              </a:rPr>
              <a:t>Rất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đồng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hồ</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nhau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Cty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nhau</a:t>
            </a:r>
            <a:endParaRPr lang="en-US"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thay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vòng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phẩm</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90800955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able Placeholder 3"/>
          <p:cNvPicPr>
            <a:picLocks noGrp="1" noChangeAspect="1"/>
          </p:cNvPicPr>
          <p:nvPr>
            <p:ph type="tbl" idx="1"/>
          </p:nvPr>
        </p:nvPicPr>
        <p:blipFill>
          <a:blip r:embed="rId2">
            <a:extLst>
              <a:ext uri="{28A0092B-C50C-407E-A947-70E740481C1C}">
                <a14:useLocalDpi xmlns:a14="http://schemas.microsoft.com/office/drawing/2010/main" val="0"/>
              </a:ext>
            </a:extLst>
          </a:blip>
          <a:stretch>
            <a:fillRect/>
          </a:stretch>
        </p:blipFill>
        <p:spPr>
          <a:xfrm>
            <a:off x="9615" y="-9403"/>
            <a:ext cx="1742985" cy="242702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65556"/>
            <a:ext cx="1447800" cy="2518294"/>
          </a:xfrm>
          <a:prstGeom prst="rect">
            <a:avLst/>
          </a:prstGeom>
        </p:spPr>
      </p:pic>
      <p:pic>
        <p:nvPicPr>
          <p:cNvPr id="6" name="Content Placeholder 5" descr="H-son2.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713" y="9163"/>
            <a:ext cx="3736887" cy="2844644"/>
          </a:xfrm>
          <a:prstGeom prst="rect">
            <a:avLst/>
          </a:prstGeom>
          <a:noFill/>
          <a:ln w="9525">
            <a:noFill/>
            <a:miter lim="800000"/>
            <a:headEnd/>
            <a:tailEnd/>
          </a:ln>
        </p:spPr>
      </p:pic>
      <p:pic>
        <p:nvPicPr>
          <p:cNvPr id="7" name="Content Placeholder 5" descr="hoangson1.bmp"/>
          <p:cNvPicPr>
            <a:picLocks noChangeAspect="1"/>
          </p:cNvPicPr>
          <p:nvPr/>
        </p:nvPicPr>
        <p:blipFill rotWithShape="1">
          <a:blip r:embed="rId5">
            <a:extLst>
              <a:ext uri="{28A0092B-C50C-407E-A947-70E740481C1C}">
                <a14:useLocalDpi xmlns:a14="http://schemas.microsoft.com/office/drawing/2010/main" val="0"/>
              </a:ext>
            </a:extLst>
          </a:blip>
          <a:srcRect r="34722"/>
          <a:stretch/>
        </p:blipFill>
        <p:spPr bwMode="auto">
          <a:xfrm>
            <a:off x="6705600" y="-20380"/>
            <a:ext cx="2438400" cy="2758332"/>
          </a:xfrm>
          <a:prstGeom prst="rect">
            <a:avLst/>
          </a:prstGeom>
          <a:noFill/>
          <a:ln w="9525">
            <a:noFill/>
            <a:miter lim="800000"/>
            <a:headEnd/>
            <a:tailEnd/>
          </a:ln>
        </p:spPr>
      </p:pic>
      <p:sp>
        <p:nvSpPr>
          <p:cNvPr id="8" name="Content Placeholder 2"/>
          <p:cNvSpPr txBox="1">
            <a:spLocks/>
          </p:cNvSpPr>
          <p:nvPr/>
        </p:nvSpPr>
        <p:spPr bwMode="auto">
          <a:xfrm>
            <a:off x="1600200" y="4357192"/>
            <a:ext cx="7576595" cy="726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err="1" smtClean="0">
                <a:solidFill>
                  <a:srgbClr val="002060"/>
                </a:solidFill>
              </a:rPr>
              <a:t>Cơ</a:t>
            </a:r>
            <a:r>
              <a:rPr lang="en-US" sz="1600" dirty="0" smtClean="0">
                <a:solidFill>
                  <a:srgbClr val="002060"/>
                </a:solidFill>
              </a:rPr>
              <a:t> </a:t>
            </a:r>
            <a:r>
              <a:rPr lang="en-US" sz="1600" dirty="0" err="1" smtClean="0">
                <a:solidFill>
                  <a:srgbClr val="002060"/>
                </a:solidFill>
              </a:rPr>
              <a:t>cấu</a:t>
            </a:r>
            <a:r>
              <a:rPr lang="en-US" sz="1600" dirty="0" smtClean="0">
                <a:solidFill>
                  <a:srgbClr val="002060"/>
                </a:solidFill>
              </a:rPr>
              <a:t> </a:t>
            </a:r>
            <a:r>
              <a:rPr lang="en-US" sz="1600" dirty="0" err="1" smtClean="0">
                <a:solidFill>
                  <a:srgbClr val="002060"/>
                </a:solidFill>
              </a:rPr>
              <a:t>dẫn</a:t>
            </a:r>
            <a:r>
              <a:rPr lang="en-US" sz="1600" dirty="0" smtClean="0">
                <a:solidFill>
                  <a:srgbClr val="002060"/>
                </a:solidFill>
              </a:rPr>
              <a:t> </a:t>
            </a:r>
            <a:r>
              <a:rPr lang="en-US" sz="1600" dirty="0" err="1" smtClean="0">
                <a:solidFill>
                  <a:srgbClr val="002060"/>
                </a:solidFill>
              </a:rPr>
              <a:t>không</a:t>
            </a:r>
            <a:r>
              <a:rPr lang="en-US" sz="1600" dirty="0" smtClean="0">
                <a:solidFill>
                  <a:srgbClr val="002060"/>
                </a:solidFill>
              </a:rPr>
              <a:t> </a:t>
            </a:r>
            <a:r>
              <a:rPr lang="en-US" sz="1600" dirty="0" err="1" smtClean="0">
                <a:solidFill>
                  <a:srgbClr val="002060"/>
                </a:solidFill>
              </a:rPr>
              <a:t>khí</a:t>
            </a:r>
            <a:r>
              <a:rPr lang="en-US" sz="1600" dirty="0" smtClean="0">
                <a:solidFill>
                  <a:srgbClr val="002060"/>
                </a:solidFill>
              </a:rPr>
              <a:t> </a:t>
            </a:r>
            <a:r>
              <a:rPr lang="en-US" sz="1600" dirty="0" err="1" smtClean="0">
                <a:solidFill>
                  <a:srgbClr val="002060"/>
                </a:solidFill>
              </a:rPr>
              <a:t>phụ</a:t>
            </a:r>
            <a:r>
              <a:rPr lang="en-US" sz="1600" dirty="0" smtClean="0">
                <a:solidFill>
                  <a:srgbClr val="002060"/>
                </a:solidFill>
              </a:rPr>
              <a:t> </a:t>
            </a:r>
            <a:r>
              <a:rPr lang="en-US" sz="1600" dirty="0" err="1" smtClean="0">
                <a:solidFill>
                  <a:srgbClr val="002060"/>
                </a:solidFill>
              </a:rPr>
              <a:t>vào</a:t>
            </a:r>
            <a:r>
              <a:rPr lang="en-US" sz="1600" dirty="0" smtClean="0">
                <a:solidFill>
                  <a:srgbClr val="002060"/>
                </a:solidFill>
              </a:rPr>
              <a:t> </a:t>
            </a:r>
            <a:r>
              <a:rPr lang="en-US" sz="1600" dirty="0" err="1" smtClean="0">
                <a:solidFill>
                  <a:srgbClr val="002060"/>
                </a:solidFill>
              </a:rPr>
              <a:t>động</a:t>
            </a:r>
            <a:r>
              <a:rPr lang="en-US" sz="1600" dirty="0" smtClean="0">
                <a:solidFill>
                  <a:srgbClr val="002060"/>
                </a:solidFill>
              </a:rPr>
              <a:t> </a:t>
            </a:r>
            <a:r>
              <a:rPr lang="en-US" sz="1600" dirty="0" err="1" smtClean="0">
                <a:solidFill>
                  <a:srgbClr val="002060"/>
                </a:solidFill>
              </a:rPr>
              <a:t>cơ</a:t>
            </a:r>
            <a:r>
              <a:rPr lang="en-US" sz="1600" dirty="0" smtClean="0">
                <a:solidFill>
                  <a:srgbClr val="002060"/>
                </a:solidFill>
              </a:rPr>
              <a:t> </a:t>
            </a:r>
            <a:r>
              <a:rPr lang="en-US" sz="1600" dirty="0" err="1" smtClean="0">
                <a:solidFill>
                  <a:srgbClr val="002060"/>
                </a:solidFill>
              </a:rPr>
              <a:t>là</a:t>
            </a:r>
            <a:r>
              <a:rPr lang="en-US" sz="1600" dirty="0" smtClean="0">
                <a:solidFill>
                  <a:srgbClr val="002060"/>
                </a:solidFill>
              </a:rPr>
              <a:t> </a:t>
            </a:r>
            <a:r>
              <a:rPr lang="en-US" sz="1600" dirty="0" err="1" smtClean="0">
                <a:solidFill>
                  <a:srgbClr val="002060"/>
                </a:solidFill>
              </a:rPr>
              <a:t>một</a:t>
            </a:r>
            <a:r>
              <a:rPr lang="en-US" sz="1600" dirty="0" smtClean="0">
                <a:solidFill>
                  <a:srgbClr val="002060"/>
                </a:solidFill>
              </a:rPr>
              <a:t> </a:t>
            </a:r>
            <a:r>
              <a:rPr lang="en-US" sz="1600" dirty="0" err="1" smtClean="0">
                <a:solidFill>
                  <a:srgbClr val="002060"/>
                </a:solidFill>
              </a:rPr>
              <a:t>giải</a:t>
            </a:r>
            <a:r>
              <a:rPr lang="en-US" sz="1600" dirty="0" smtClean="0">
                <a:solidFill>
                  <a:srgbClr val="002060"/>
                </a:solidFill>
              </a:rPr>
              <a:t> </a:t>
            </a:r>
            <a:r>
              <a:rPr lang="en-US" sz="1600" dirty="0" err="1" smtClean="0">
                <a:solidFill>
                  <a:srgbClr val="002060"/>
                </a:solidFill>
              </a:rPr>
              <a:t>pháp</a:t>
            </a:r>
            <a:r>
              <a:rPr lang="en-US" sz="1600" dirty="0" smtClean="0">
                <a:solidFill>
                  <a:srgbClr val="002060"/>
                </a:solidFill>
              </a:rPr>
              <a:t> </a:t>
            </a:r>
            <a:r>
              <a:rPr lang="en-US" sz="1600" dirty="0" err="1" smtClean="0">
                <a:solidFill>
                  <a:srgbClr val="002060"/>
                </a:solidFill>
              </a:rPr>
              <a:t>hữu</a:t>
            </a:r>
            <a:r>
              <a:rPr lang="en-US" sz="1600" dirty="0" smtClean="0">
                <a:solidFill>
                  <a:srgbClr val="002060"/>
                </a:solidFill>
              </a:rPr>
              <a:t> </a:t>
            </a:r>
            <a:r>
              <a:rPr lang="en-US" sz="1600" dirty="0" err="1" smtClean="0">
                <a:solidFill>
                  <a:srgbClr val="002060"/>
                </a:solidFill>
              </a:rPr>
              <a:t>ích</a:t>
            </a:r>
            <a:r>
              <a:rPr lang="en-US" sz="1600" dirty="0" smtClean="0">
                <a:solidFill>
                  <a:srgbClr val="002060"/>
                </a:solidFill>
              </a:rPr>
              <a:t> </a:t>
            </a:r>
            <a:r>
              <a:rPr lang="en-US" sz="1600" dirty="0" err="1" smtClean="0">
                <a:solidFill>
                  <a:srgbClr val="002060"/>
                </a:solidFill>
              </a:rPr>
              <a:t>được</a:t>
            </a:r>
            <a:r>
              <a:rPr lang="en-US" sz="1600" dirty="0" smtClean="0">
                <a:solidFill>
                  <a:srgbClr val="002060"/>
                </a:solidFill>
              </a:rPr>
              <a:t> </a:t>
            </a:r>
            <a:r>
              <a:rPr lang="en-US" sz="1600" dirty="0" err="1" smtClean="0">
                <a:solidFill>
                  <a:srgbClr val="002060"/>
                </a:solidFill>
              </a:rPr>
              <a:t>lắp</a:t>
            </a:r>
            <a:r>
              <a:rPr lang="en-US" sz="1600" dirty="0" smtClean="0">
                <a:solidFill>
                  <a:srgbClr val="002060"/>
                </a:solidFill>
              </a:rPr>
              <a:t> </a:t>
            </a:r>
            <a:r>
              <a:rPr lang="en-US" sz="1600" dirty="0" err="1" smtClean="0">
                <a:solidFill>
                  <a:srgbClr val="002060"/>
                </a:solidFill>
              </a:rPr>
              <a:t>thay</a:t>
            </a:r>
            <a:r>
              <a:rPr lang="en-US" sz="1600" dirty="0" smtClean="0">
                <a:solidFill>
                  <a:srgbClr val="002060"/>
                </a:solidFill>
              </a:rPr>
              <a:t> </a:t>
            </a:r>
            <a:r>
              <a:rPr lang="en-US" sz="1600" dirty="0" err="1" smtClean="0">
                <a:solidFill>
                  <a:srgbClr val="002060"/>
                </a:solidFill>
              </a:rPr>
              <a:t>thế</a:t>
            </a:r>
            <a:r>
              <a:rPr lang="en-US" sz="1600" dirty="0" smtClean="0">
                <a:solidFill>
                  <a:srgbClr val="002060"/>
                </a:solidFill>
              </a:rPr>
              <a:t> </a:t>
            </a:r>
            <a:r>
              <a:rPr lang="en-US" sz="1600" dirty="0" err="1" smtClean="0">
                <a:solidFill>
                  <a:srgbClr val="002060"/>
                </a:solidFill>
              </a:rPr>
              <a:t>vào</a:t>
            </a:r>
            <a:r>
              <a:rPr lang="en-US" sz="1600" dirty="0" smtClean="0">
                <a:solidFill>
                  <a:srgbClr val="002060"/>
                </a:solidFill>
              </a:rPr>
              <a:t> </a:t>
            </a:r>
            <a:r>
              <a:rPr lang="en-US" sz="1600" dirty="0" err="1" smtClean="0">
                <a:solidFill>
                  <a:srgbClr val="002060"/>
                </a:solidFill>
              </a:rPr>
              <a:t>vị</a:t>
            </a:r>
            <a:r>
              <a:rPr lang="en-US" sz="1600" dirty="0" smtClean="0">
                <a:solidFill>
                  <a:srgbClr val="002060"/>
                </a:solidFill>
              </a:rPr>
              <a:t> </a:t>
            </a:r>
            <a:r>
              <a:rPr lang="en-US" sz="1600" dirty="0" err="1" smtClean="0">
                <a:solidFill>
                  <a:srgbClr val="002060"/>
                </a:solidFill>
              </a:rPr>
              <a:t>trí</a:t>
            </a:r>
            <a:r>
              <a:rPr lang="en-US" sz="1600" dirty="0" smtClean="0">
                <a:solidFill>
                  <a:srgbClr val="002060"/>
                </a:solidFill>
              </a:rPr>
              <a:t> </a:t>
            </a:r>
            <a:r>
              <a:rPr lang="en-US" sz="1600" dirty="0" err="1" smtClean="0">
                <a:solidFill>
                  <a:srgbClr val="002060"/>
                </a:solidFill>
              </a:rPr>
              <a:t>của</a:t>
            </a:r>
            <a:r>
              <a:rPr lang="en-US" sz="1600" dirty="0" smtClean="0">
                <a:solidFill>
                  <a:srgbClr val="002060"/>
                </a:solidFill>
              </a:rPr>
              <a:t> </a:t>
            </a:r>
            <a:r>
              <a:rPr lang="en-US" sz="1600" dirty="0" err="1" smtClean="0">
                <a:solidFill>
                  <a:srgbClr val="002060"/>
                </a:solidFill>
              </a:rPr>
              <a:t>vít</a:t>
            </a:r>
            <a:r>
              <a:rPr lang="en-US" sz="1600" dirty="0" smtClean="0">
                <a:solidFill>
                  <a:srgbClr val="002060"/>
                </a:solidFill>
              </a:rPr>
              <a:t> </a:t>
            </a:r>
            <a:r>
              <a:rPr lang="en-US" sz="1600" dirty="0" err="1" smtClean="0">
                <a:solidFill>
                  <a:srgbClr val="002060"/>
                </a:solidFill>
              </a:rPr>
              <a:t>chỉnh</a:t>
            </a:r>
            <a:r>
              <a:rPr lang="en-US" sz="1600" dirty="0" smtClean="0">
                <a:solidFill>
                  <a:srgbClr val="002060"/>
                </a:solidFill>
              </a:rPr>
              <a:t> </a:t>
            </a:r>
            <a:r>
              <a:rPr lang="en-US" sz="1600" dirty="0" err="1" smtClean="0">
                <a:solidFill>
                  <a:srgbClr val="002060"/>
                </a:solidFill>
              </a:rPr>
              <a:t>gió</a:t>
            </a:r>
            <a:r>
              <a:rPr lang="en-US" sz="1600" dirty="0" smtClean="0">
                <a:solidFill>
                  <a:srgbClr val="002060"/>
                </a:solidFill>
              </a:rPr>
              <a:t> ở </a:t>
            </a:r>
            <a:r>
              <a:rPr lang="en-US" sz="1600" dirty="0" err="1" smtClean="0">
                <a:solidFill>
                  <a:srgbClr val="002060"/>
                </a:solidFill>
              </a:rPr>
              <a:t>bộ</a:t>
            </a:r>
            <a:r>
              <a:rPr lang="en-US" sz="1600" dirty="0" smtClean="0">
                <a:solidFill>
                  <a:srgbClr val="002060"/>
                </a:solidFill>
              </a:rPr>
              <a:t> </a:t>
            </a:r>
            <a:r>
              <a:rPr lang="en-US" sz="1600" dirty="0" err="1" smtClean="0">
                <a:solidFill>
                  <a:srgbClr val="002060"/>
                </a:solidFill>
              </a:rPr>
              <a:t>chế</a:t>
            </a:r>
            <a:r>
              <a:rPr lang="en-US" sz="1600" dirty="0" smtClean="0">
                <a:solidFill>
                  <a:srgbClr val="002060"/>
                </a:solidFill>
              </a:rPr>
              <a:t> </a:t>
            </a:r>
            <a:r>
              <a:rPr lang="en-US" sz="1600" dirty="0" err="1" smtClean="0">
                <a:solidFill>
                  <a:srgbClr val="002060"/>
                </a:solidFill>
              </a:rPr>
              <a:t>hoà</a:t>
            </a:r>
            <a:r>
              <a:rPr lang="en-US" sz="1600" dirty="0" smtClean="0">
                <a:solidFill>
                  <a:srgbClr val="002060"/>
                </a:solidFill>
              </a:rPr>
              <a:t> </a:t>
            </a:r>
            <a:r>
              <a:rPr lang="en-US" sz="1600" dirty="0" err="1" smtClean="0">
                <a:solidFill>
                  <a:srgbClr val="002060"/>
                </a:solidFill>
              </a:rPr>
              <a:t>khí</a:t>
            </a:r>
            <a:r>
              <a:rPr lang="en-US" sz="1600" dirty="0" smtClean="0">
                <a:solidFill>
                  <a:srgbClr val="002060"/>
                </a:solidFill>
              </a:rPr>
              <a:t>, </a:t>
            </a:r>
            <a:r>
              <a:rPr lang="en-US" sz="1600" dirty="0" err="1" smtClean="0">
                <a:solidFill>
                  <a:srgbClr val="002060"/>
                </a:solidFill>
              </a:rPr>
              <a:t>ko</a:t>
            </a:r>
            <a:r>
              <a:rPr lang="en-US" sz="1600" dirty="0" smtClean="0">
                <a:solidFill>
                  <a:srgbClr val="002060"/>
                </a:solidFill>
              </a:rPr>
              <a:t> </a:t>
            </a:r>
            <a:r>
              <a:rPr lang="en-US" sz="1600" dirty="0" err="1" smtClean="0">
                <a:solidFill>
                  <a:srgbClr val="002060"/>
                </a:solidFill>
              </a:rPr>
              <a:t>phải</a:t>
            </a:r>
            <a:r>
              <a:rPr lang="en-US" sz="1600" dirty="0" smtClean="0">
                <a:solidFill>
                  <a:srgbClr val="002060"/>
                </a:solidFill>
              </a:rPr>
              <a:t> </a:t>
            </a:r>
            <a:r>
              <a:rPr lang="en-US" sz="1600" dirty="0" err="1" smtClean="0">
                <a:solidFill>
                  <a:srgbClr val="002060"/>
                </a:solidFill>
              </a:rPr>
              <a:t>là</a:t>
            </a:r>
            <a:r>
              <a:rPr lang="en-US" sz="1600" dirty="0" smtClean="0">
                <a:solidFill>
                  <a:srgbClr val="002060"/>
                </a:solidFill>
              </a:rPr>
              <a:t> </a:t>
            </a:r>
            <a:r>
              <a:rPr lang="en-US" sz="1600" dirty="0" err="1" smtClean="0">
                <a:solidFill>
                  <a:srgbClr val="002060"/>
                </a:solidFill>
              </a:rPr>
              <a:t>phát</a:t>
            </a:r>
            <a:r>
              <a:rPr lang="en-US" sz="1600" dirty="0" smtClean="0">
                <a:solidFill>
                  <a:srgbClr val="002060"/>
                </a:solidFill>
              </a:rPr>
              <a:t> minh, </a:t>
            </a:r>
            <a:r>
              <a:rPr lang="en-US" sz="1600" dirty="0" err="1" smtClean="0">
                <a:solidFill>
                  <a:srgbClr val="002060"/>
                </a:solidFill>
              </a:rPr>
              <a:t>ko</a:t>
            </a:r>
            <a:r>
              <a:rPr lang="en-US" sz="1600" dirty="0" smtClean="0">
                <a:solidFill>
                  <a:srgbClr val="002060"/>
                </a:solidFill>
              </a:rPr>
              <a:t> </a:t>
            </a:r>
            <a:r>
              <a:rPr lang="en-US" sz="1600" dirty="0" err="1" smtClean="0">
                <a:solidFill>
                  <a:srgbClr val="002060"/>
                </a:solidFill>
              </a:rPr>
              <a:t>thay</a:t>
            </a:r>
            <a:r>
              <a:rPr lang="en-US" sz="1600" dirty="0" smtClean="0">
                <a:solidFill>
                  <a:srgbClr val="002060"/>
                </a:solidFill>
              </a:rPr>
              <a:t> </a:t>
            </a:r>
            <a:r>
              <a:rPr lang="en-US" sz="1600" dirty="0" err="1" smtClean="0">
                <a:solidFill>
                  <a:srgbClr val="002060"/>
                </a:solidFill>
              </a:rPr>
              <a:t>đổi</a:t>
            </a:r>
            <a:r>
              <a:rPr lang="en-US" sz="1600" dirty="0" smtClean="0">
                <a:solidFill>
                  <a:srgbClr val="002060"/>
                </a:solidFill>
              </a:rPr>
              <a:t> </a:t>
            </a:r>
            <a:r>
              <a:rPr lang="en-US" sz="1600" dirty="0" err="1" smtClean="0">
                <a:solidFill>
                  <a:srgbClr val="002060"/>
                </a:solidFill>
              </a:rPr>
              <a:t>cấu</a:t>
            </a:r>
            <a:r>
              <a:rPr lang="en-US" sz="1600" dirty="0" smtClean="0">
                <a:solidFill>
                  <a:srgbClr val="002060"/>
                </a:solidFill>
              </a:rPr>
              <a:t> </a:t>
            </a:r>
            <a:r>
              <a:rPr lang="en-US" sz="1600" dirty="0" err="1" smtClean="0">
                <a:solidFill>
                  <a:srgbClr val="002060"/>
                </a:solidFill>
              </a:rPr>
              <a:t>trúc</a:t>
            </a:r>
            <a:r>
              <a:rPr lang="en-US" sz="1600" dirty="0" smtClean="0">
                <a:solidFill>
                  <a:srgbClr val="002060"/>
                </a:solidFill>
              </a:rPr>
              <a:t>, </a:t>
            </a:r>
            <a:r>
              <a:rPr lang="en-US" sz="1600" dirty="0" err="1" smtClean="0">
                <a:solidFill>
                  <a:srgbClr val="002060"/>
                </a:solidFill>
              </a:rPr>
              <a:t>cấu</a:t>
            </a:r>
            <a:r>
              <a:rPr lang="en-US" sz="1600" dirty="0" smtClean="0">
                <a:solidFill>
                  <a:srgbClr val="002060"/>
                </a:solidFill>
              </a:rPr>
              <a:t> </a:t>
            </a:r>
            <a:r>
              <a:rPr lang="en-US" sz="1600" dirty="0" err="1" smtClean="0">
                <a:solidFill>
                  <a:srgbClr val="002060"/>
                </a:solidFill>
              </a:rPr>
              <a:t>tạo</a:t>
            </a:r>
            <a:r>
              <a:rPr lang="en-US" sz="1600" dirty="0" smtClean="0">
                <a:solidFill>
                  <a:srgbClr val="002060"/>
                </a:solidFill>
              </a:rPr>
              <a:t> </a:t>
            </a:r>
            <a:r>
              <a:rPr lang="en-US" sz="1600" dirty="0" err="1" smtClean="0">
                <a:solidFill>
                  <a:srgbClr val="002060"/>
                </a:solidFill>
              </a:rPr>
              <a:t>của</a:t>
            </a:r>
            <a:r>
              <a:rPr lang="en-US" sz="1600" dirty="0" smtClean="0">
                <a:solidFill>
                  <a:srgbClr val="002060"/>
                </a:solidFill>
              </a:rPr>
              <a:t> </a:t>
            </a:r>
            <a:r>
              <a:rPr lang="en-US" sz="1600" dirty="0" err="1" smtClean="0">
                <a:solidFill>
                  <a:srgbClr val="002060"/>
                </a:solidFill>
              </a:rPr>
              <a:t>động</a:t>
            </a:r>
            <a:r>
              <a:rPr lang="en-US" sz="1600" dirty="0" smtClean="0">
                <a:solidFill>
                  <a:srgbClr val="002060"/>
                </a:solidFill>
              </a:rPr>
              <a:t> </a:t>
            </a:r>
            <a:r>
              <a:rPr lang="en-US" sz="1600" dirty="0" err="1" smtClean="0">
                <a:solidFill>
                  <a:srgbClr val="002060"/>
                </a:solidFill>
              </a:rPr>
              <a:t>cơ</a:t>
            </a:r>
            <a:r>
              <a:rPr lang="en-US" sz="1600" dirty="0" smtClean="0">
                <a:solidFill>
                  <a:srgbClr val="002060"/>
                </a:solidFill>
              </a:rPr>
              <a:t> </a:t>
            </a:r>
          </a:p>
          <a:p>
            <a:pPr>
              <a:buFont typeface="Wingdings 2" pitchFamily="18" charset="2"/>
              <a:buNone/>
            </a:pPr>
            <a:endParaRPr lang="en-US" sz="1600" dirty="0" smtClean="0">
              <a:solidFill>
                <a:srgbClr val="002060"/>
              </a:solidFill>
            </a:endParaRPr>
          </a:p>
        </p:txBody>
      </p:sp>
      <p:pic>
        <p:nvPicPr>
          <p:cNvPr id="10" name="Content Placeholder 5" descr="hoangson2.bmp"/>
          <p:cNvPicPr>
            <a:picLocks noChangeAspect="1"/>
          </p:cNvPicPr>
          <p:nvPr/>
        </p:nvPicPr>
        <p:blipFill rotWithShape="1">
          <a:blip r:embed="rId6">
            <a:extLst>
              <a:ext uri="{28A0092B-C50C-407E-A947-70E740481C1C}">
                <a14:useLocalDpi xmlns:a14="http://schemas.microsoft.com/office/drawing/2010/main" val="0"/>
              </a:ext>
            </a:extLst>
          </a:blip>
          <a:srcRect b="56581"/>
          <a:stretch/>
        </p:blipFill>
        <p:spPr bwMode="auto">
          <a:xfrm>
            <a:off x="2394995" y="3028950"/>
            <a:ext cx="4599876" cy="1328243"/>
          </a:xfrm>
          <a:prstGeom prst="rect">
            <a:avLst/>
          </a:prstGeom>
          <a:noFill/>
          <a:ln w="9525">
            <a:noFill/>
            <a:miter lim="800000"/>
            <a:headEnd/>
            <a:tailEnd/>
          </a:ln>
        </p:spPr>
      </p:pic>
      <p:cxnSp>
        <p:nvCxnSpPr>
          <p:cNvPr id="14" name="Straight Arrow Connector 13"/>
          <p:cNvCxnSpPr/>
          <p:nvPr/>
        </p:nvCxnSpPr>
        <p:spPr>
          <a:xfrm flipV="1">
            <a:off x="4343400" y="2205459"/>
            <a:ext cx="382399" cy="143755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34200" y="3181350"/>
            <a:ext cx="2209800" cy="923330"/>
          </a:xfrm>
          <a:prstGeom prst="rect">
            <a:avLst/>
          </a:prstGeom>
          <a:noFill/>
        </p:spPr>
        <p:txBody>
          <a:bodyPr wrap="square" rtlCol="0">
            <a:spAutoFit/>
          </a:bodyPr>
          <a:lstStyle/>
          <a:p>
            <a:r>
              <a:rPr lang="en-US" dirty="0" err="1" smtClean="0"/>
              <a:t>Công</a:t>
            </a:r>
            <a:r>
              <a:rPr lang="en-US" dirty="0" smtClean="0"/>
              <a:t> </a:t>
            </a:r>
            <a:r>
              <a:rPr lang="en-US" dirty="0" err="1" smtClean="0"/>
              <a:t>nhận</a:t>
            </a:r>
            <a:r>
              <a:rPr lang="en-US" dirty="0" smtClean="0"/>
              <a:t> </a:t>
            </a:r>
            <a:r>
              <a:rPr lang="en-US" dirty="0" err="1" smtClean="0"/>
              <a:t>là</a:t>
            </a:r>
            <a:r>
              <a:rPr lang="en-US" dirty="0" smtClean="0"/>
              <a:t> </a:t>
            </a:r>
            <a:r>
              <a:rPr lang="en-US" dirty="0" err="1" smtClean="0"/>
              <a:t>giải</a:t>
            </a:r>
            <a:r>
              <a:rPr lang="en-US" dirty="0" smtClean="0"/>
              <a:t> </a:t>
            </a:r>
            <a:r>
              <a:rPr lang="en-US" dirty="0" err="1" smtClean="0"/>
              <a:t>pháp</a:t>
            </a:r>
            <a:r>
              <a:rPr lang="en-US" dirty="0" smtClean="0"/>
              <a:t> </a:t>
            </a:r>
            <a:r>
              <a:rPr lang="en-US" dirty="0" err="1" smtClean="0"/>
              <a:t>hữu</a:t>
            </a:r>
            <a:r>
              <a:rPr lang="en-US" dirty="0" smtClean="0"/>
              <a:t> </a:t>
            </a:r>
            <a:r>
              <a:rPr lang="en-US" dirty="0" err="1" smtClean="0"/>
              <a:t>ích</a:t>
            </a:r>
            <a:r>
              <a:rPr lang="en-US" dirty="0" smtClean="0"/>
              <a:t> </a:t>
            </a:r>
            <a:r>
              <a:rPr lang="en-US" dirty="0" err="1" smtClean="0"/>
              <a:t>và</a:t>
            </a:r>
            <a:r>
              <a:rPr lang="en-US" dirty="0" smtClean="0"/>
              <a:t> </a:t>
            </a:r>
            <a:r>
              <a:rPr lang="en-US" dirty="0" err="1" smtClean="0"/>
              <a:t>cấp</a:t>
            </a:r>
            <a:r>
              <a:rPr lang="en-US" dirty="0" smtClean="0"/>
              <a:t> </a:t>
            </a:r>
            <a:r>
              <a:rPr lang="en-US" dirty="0" err="1" smtClean="0"/>
              <a:t>bằng</a:t>
            </a:r>
            <a:r>
              <a:rPr lang="en-US" dirty="0" smtClean="0"/>
              <a:t> </a:t>
            </a:r>
            <a:r>
              <a:rPr lang="en-US" dirty="0" err="1" smtClean="0"/>
              <a:t>sáng</a:t>
            </a:r>
            <a:r>
              <a:rPr lang="en-US" dirty="0" smtClean="0"/>
              <a:t> </a:t>
            </a:r>
            <a:r>
              <a:rPr lang="en-US" dirty="0" err="1" smtClean="0"/>
              <a:t>chế</a:t>
            </a:r>
            <a:r>
              <a:rPr lang="en-US" dirty="0" smtClean="0"/>
              <a:t> </a:t>
            </a:r>
            <a:endParaRPr lang="en-US" dirty="0"/>
          </a:p>
        </p:txBody>
      </p:sp>
      <p:sp>
        <p:nvSpPr>
          <p:cNvPr id="20" name="TextBox 19"/>
          <p:cNvSpPr txBox="1"/>
          <p:nvPr/>
        </p:nvSpPr>
        <p:spPr>
          <a:xfrm>
            <a:off x="1447800" y="2207476"/>
            <a:ext cx="2133600" cy="646331"/>
          </a:xfrm>
          <a:prstGeom prst="rect">
            <a:avLst/>
          </a:prstGeom>
          <a:noFill/>
        </p:spPr>
        <p:txBody>
          <a:bodyPr wrap="square" rtlCol="0">
            <a:spAutoFit/>
          </a:bodyPr>
          <a:lstStyle/>
          <a:p>
            <a:r>
              <a:rPr lang="en-US" dirty="0" err="1" smtClean="0"/>
              <a:t>Phát</a:t>
            </a:r>
            <a:r>
              <a:rPr lang="en-US" dirty="0" smtClean="0"/>
              <a:t> minh </a:t>
            </a:r>
            <a:r>
              <a:rPr lang="en-US" dirty="0" err="1" smtClean="0"/>
              <a:t>về</a:t>
            </a:r>
            <a:r>
              <a:rPr lang="en-US" dirty="0" smtClean="0"/>
              <a:t> </a:t>
            </a:r>
            <a:r>
              <a:rPr lang="en-US" dirty="0" err="1" smtClean="0"/>
              <a:t>động</a:t>
            </a:r>
            <a:r>
              <a:rPr lang="en-US" dirty="0" smtClean="0"/>
              <a:t> </a:t>
            </a:r>
            <a:r>
              <a:rPr lang="en-US" dirty="0" err="1" smtClean="0"/>
              <a:t>cơ</a:t>
            </a:r>
            <a:r>
              <a:rPr lang="en-US" dirty="0" smtClean="0"/>
              <a:t> </a:t>
            </a:r>
            <a:r>
              <a:rPr lang="en-US" dirty="0" err="1" smtClean="0"/>
              <a:t>đốt</a:t>
            </a:r>
            <a:r>
              <a:rPr lang="en-US" dirty="0" smtClean="0"/>
              <a:t> </a:t>
            </a:r>
            <a:r>
              <a:rPr lang="en-US" dirty="0" err="1" smtClean="0"/>
              <a:t>trong</a:t>
            </a:r>
            <a:endParaRPr lang="en-US" dirty="0"/>
          </a:p>
        </p:txBody>
      </p:sp>
    </p:spTree>
    <p:extLst>
      <p:ext uri="{BB962C8B-B14F-4D97-AF65-F5344CB8AC3E}">
        <p14:creationId xmlns:p14="http://schemas.microsoft.com/office/powerpoint/2010/main" val="1422811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p:cNvSpPr>
          <p:nvPr>
            <p:ph type="ctrTitle"/>
          </p:nvPr>
        </p:nvSpPr>
        <p:spPr>
          <a:xfrm>
            <a:off x="228600" y="914400"/>
            <a:ext cx="8686800" cy="3086100"/>
          </a:xfrm>
          <a:extLst/>
        </p:spPr>
        <p:txBody>
          <a:bodyPr>
            <a:normAutofit/>
          </a:bodyPr>
          <a:lstStyle/>
          <a:p>
            <a:pPr algn="ctr">
              <a:defRPr/>
            </a:pPr>
            <a:r>
              <a:rPr lang="en-US" smtClean="0">
                <a:latin typeface="Times New Roman" pitchFamily="18" charset="0"/>
              </a:rPr>
              <a:t>CHIA SẺ VỀ VIẾT BÁO CÁO KHOA HỌC/BẢNG MÔ TẢ VÀ BÀI TRÌNH CHIẾU PPT</a:t>
            </a:r>
            <a:br>
              <a:rPr lang="en-US" smtClean="0">
                <a:latin typeface="Times New Roman" pitchFamily="18" charset="0"/>
              </a:rPr>
            </a:br>
            <a:endParaRPr lang="en-US" smtClean="0">
              <a:latin typeface="Times New Roman" pitchFamily="18" charset="0"/>
            </a:endParaRP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l="6876" t="18445" r="6500" b="10445"/>
          <a:stretch>
            <a:fillRect/>
          </a:stretch>
        </p:blipFill>
        <p:spPr bwMode="auto">
          <a:xfrm>
            <a:off x="228601" y="361950"/>
            <a:ext cx="88741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02908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28625" y="57150"/>
            <a:ext cx="8229600" cy="857250"/>
          </a:xfrm>
        </p:spPr>
        <p:txBody>
          <a:bodyPr lIns="91440" rIns="91440" bIns="45720" anchor="ctr"/>
          <a:lstStyle/>
          <a:p>
            <a:pPr algn="ctr"/>
            <a:r>
              <a:rPr lang="en-US" sz="3200" b="1" smtClean="0">
                <a:solidFill>
                  <a:srgbClr val="FF0000"/>
                </a:solidFill>
                <a:latin typeface="Times New Roman" pitchFamily="18" charset="0"/>
                <a:cs typeface="Times New Roman" pitchFamily="18" charset="0"/>
              </a:rPr>
              <a:t>Bố cục bảng mô tả giải pháp</a:t>
            </a:r>
            <a:br>
              <a:rPr lang="en-US" sz="3200" b="1" smtClean="0">
                <a:solidFill>
                  <a:srgbClr val="FF0000"/>
                </a:solidFill>
                <a:latin typeface="Times New Roman" pitchFamily="18" charset="0"/>
                <a:cs typeface="Times New Roman" pitchFamily="18" charset="0"/>
              </a:rPr>
            </a:br>
            <a:r>
              <a:rPr lang="en-US" sz="3200" b="1" smtClean="0">
                <a:solidFill>
                  <a:srgbClr val="FF0000"/>
                </a:solidFill>
                <a:latin typeface="Times New Roman" pitchFamily="18" charset="0"/>
                <a:cs typeface="Times New Roman" pitchFamily="18" charset="0"/>
              </a:rPr>
              <a:t>(Báo cáo thuyết minh khoa học)</a:t>
            </a:r>
          </a:p>
        </p:txBody>
      </p:sp>
      <p:sp>
        <p:nvSpPr>
          <p:cNvPr id="38915" name="Content Placeholder 2"/>
          <p:cNvSpPr>
            <a:spLocks noGrp="1"/>
          </p:cNvSpPr>
          <p:nvPr>
            <p:ph idx="4294967295"/>
          </p:nvPr>
        </p:nvSpPr>
        <p:spPr>
          <a:xfrm>
            <a:off x="0" y="914400"/>
            <a:ext cx="9144000" cy="3867150"/>
          </a:xfrm>
        </p:spPr>
        <p:txBody>
          <a:bodyPr/>
          <a:lstStyle/>
          <a:p>
            <a:pPr>
              <a:lnSpc>
                <a:spcPct val="150000"/>
              </a:lnSpc>
            </a:pPr>
            <a:r>
              <a:rPr lang="pt-BR" dirty="0" smtClean="0">
                <a:solidFill>
                  <a:srgbClr val="002060"/>
                </a:solidFill>
              </a:rPr>
              <a:t>Tên giải pháp</a:t>
            </a:r>
            <a:endParaRPr lang="en-US" dirty="0" smtClean="0">
              <a:solidFill>
                <a:srgbClr val="002060"/>
              </a:solidFill>
            </a:endParaRPr>
          </a:p>
          <a:p>
            <a:pPr>
              <a:lnSpc>
                <a:spcPct val="150000"/>
              </a:lnSpc>
            </a:pPr>
            <a:r>
              <a:rPr lang="pt-BR" dirty="0" smtClean="0">
                <a:solidFill>
                  <a:srgbClr val="002060"/>
                </a:solidFill>
              </a:rPr>
              <a:t>Lĩnh vực kỹ thuật tham gia (chọn 1 trong 6 lĩnh vực có hiệu quả nhất)</a:t>
            </a:r>
            <a:endParaRPr lang="en-US" dirty="0" smtClean="0">
              <a:solidFill>
                <a:srgbClr val="002060"/>
              </a:solidFill>
            </a:endParaRPr>
          </a:p>
          <a:p>
            <a:pPr>
              <a:lnSpc>
                <a:spcPct val="150000"/>
              </a:lnSpc>
            </a:pPr>
            <a:r>
              <a:rPr lang="pt-BR" dirty="0" smtClean="0">
                <a:solidFill>
                  <a:srgbClr val="002060"/>
                </a:solidFill>
              </a:rPr>
              <a:t>Tình trạng kỹ thuật của giải pháp (hạn chế, khuyết điểm,...) </a:t>
            </a:r>
            <a:endParaRPr lang="en-US" dirty="0" smtClean="0">
              <a:solidFill>
                <a:srgbClr val="002060"/>
              </a:solidFill>
            </a:endParaRPr>
          </a:p>
          <a:p>
            <a:pPr>
              <a:lnSpc>
                <a:spcPct val="150000"/>
              </a:lnSpc>
            </a:pPr>
            <a:r>
              <a:rPr lang="pt-BR" dirty="0" smtClean="0">
                <a:solidFill>
                  <a:srgbClr val="002060"/>
                </a:solidFill>
              </a:rPr>
              <a:t>Mô tả bản chất mới, sáng tạo của giải pháp (khắc phục các khuyết điểm giải pháp hiện tại) Kèm các hình vẽ sơ đồ, kết quả thí nghiệm, ...</a:t>
            </a:r>
            <a:endParaRPr lang="en-US" dirty="0" smtClean="0">
              <a:solidFill>
                <a:srgbClr val="002060"/>
              </a:solidFill>
            </a:endParaRPr>
          </a:p>
          <a:p>
            <a:pPr>
              <a:lnSpc>
                <a:spcPct val="150000"/>
              </a:lnSpc>
            </a:pPr>
            <a:r>
              <a:rPr lang="pt-BR" dirty="0" smtClean="0">
                <a:solidFill>
                  <a:srgbClr val="002060"/>
                </a:solidFill>
              </a:rPr>
              <a:t>Hiệu quả của giải pháp: Lợi ích KT-XH và MT, lợi ích đóng góp về KHCN</a:t>
            </a:r>
            <a:endParaRPr lang="en-US" dirty="0" smtClean="0">
              <a:solidFill>
                <a:srgbClr val="002060"/>
              </a:solidFill>
            </a:endParaRPr>
          </a:p>
        </p:txBody>
      </p:sp>
      <p:sp>
        <p:nvSpPr>
          <p:cNvPr id="5" name="Footer Placeholder 4"/>
          <p:cNvSpPr txBox="1">
            <a:spLocks noGrp="1"/>
          </p:cNvSpPr>
          <p:nvPr/>
        </p:nvSpPr>
        <p:spPr bwMode="auto">
          <a:xfrm>
            <a:off x="6324600" y="4923235"/>
            <a:ext cx="2362200" cy="183356"/>
          </a:xfrm>
          <a:prstGeom prst="rect">
            <a:avLst/>
          </a:prstGeom>
          <a:noFill/>
          <a:ln>
            <a:miter lim="800000"/>
            <a:headEnd/>
            <a:tailEnd/>
          </a:ln>
        </p:spPr>
        <p:txBody>
          <a:bodyPr/>
          <a:lstStyle/>
          <a:p>
            <a:pPr algn="r">
              <a:defRPr/>
            </a:pPr>
            <a:r>
              <a:rPr lang="en-US" sz="1000" b="1">
                <a:latin typeface="+mn-lt"/>
                <a:cs typeface="+mn-cs"/>
              </a:rPr>
              <a:t>Company Logo</a:t>
            </a:r>
          </a:p>
        </p:txBody>
      </p:sp>
    </p:spTree>
    <p:extLst>
      <p:ext uri="{BB962C8B-B14F-4D97-AF65-F5344CB8AC3E}">
        <p14:creationId xmlns:p14="http://schemas.microsoft.com/office/powerpoint/2010/main" val="325754316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52400" y="25004"/>
            <a:ext cx="8229600" cy="857250"/>
          </a:xfrm>
        </p:spPr>
        <p:txBody>
          <a:bodyPr/>
          <a:lstStyle/>
          <a:p>
            <a:pPr algn="ctr"/>
            <a:r>
              <a:rPr lang="en-US" dirty="0" err="1" smtClean="0">
                <a:latin typeface="Times New Roman" pitchFamily="18" charset="0"/>
                <a:cs typeface="Times New Roman" pitchFamily="18" charset="0"/>
                <a:hlinkClick r:id="rId2" action="ppaction://hlinkfile"/>
              </a:rPr>
              <a:t>Thuyết</a:t>
            </a:r>
            <a:r>
              <a:rPr lang="en-US" dirty="0" smtClean="0">
                <a:latin typeface="Times New Roman" pitchFamily="18" charset="0"/>
                <a:cs typeface="Times New Roman" pitchFamily="18" charset="0"/>
                <a:hlinkClick r:id="rId2" action="ppaction://hlinkfile"/>
              </a:rPr>
              <a:t> minh </a:t>
            </a:r>
            <a:r>
              <a:rPr lang="en-US" dirty="0" err="1" smtClean="0">
                <a:latin typeface="Times New Roman" pitchFamily="18" charset="0"/>
                <a:cs typeface="Times New Roman" pitchFamily="18" charset="0"/>
                <a:hlinkClick r:id="rId2" action="ppaction://hlinkfile"/>
              </a:rPr>
              <a:t>mẫu</a:t>
            </a:r>
            <a:endParaRPr lang="en-US" dirty="0" smtClean="0">
              <a:latin typeface="Times New Roman" pitchFamily="18" charset="0"/>
              <a:cs typeface="Times New Roman" pitchFamily="18" charset="0"/>
            </a:endParaRPr>
          </a:p>
        </p:txBody>
      </p:sp>
      <p:sp>
        <p:nvSpPr>
          <p:cNvPr id="39939" name="Rectangle 3"/>
          <p:cNvSpPr>
            <a:spLocks noGrp="1"/>
          </p:cNvSpPr>
          <p:nvPr>
            <p:ph type="body" idx="1"/>
          </p:nvPr>
        </p:nvSpPr>
        <p:spPr>
          <a:xfrm>
            <a:off x="533400" y="1428750"/>
            <a:ext cx="8229600" cy="2190750"/>
          </a:xfrm>
        </p:spPr>
        <p:txBody>
          <a:bodyPr/>
          <a:lstStyle/>
          <a:p>
            <a:r>
              <a:rPr lang="en-US" dirty="0" err="1" smtClean="0"/>
              <a:t>Báo</a:t>
            </a:r>
            <a:r>
              <a:rPr lang="en-US" dirty="0" smtClean="0"/>
              <a:t> </a:t>
            </a:r>
            <a:r>
              <a:rPr lang="en-US" dirty="0" err="1" smtClean="0"/>
              <a:t>cáo</a:t>
            </a:r>
            <a:r>
              <a:rPr lang="en-US" dirty="0" smtClean="0"/>
              <a:t> </a:t>
            </a:r>
            <a:r>
              <a:rPr lang="en-US" dirty="0" err="1" smtClean="0"/>
              <a:t>tóm</a:t>
            </a:r>
            <a:r>
              <a:rPr lang="en-US" dirty="0" smtClean="0"/>
              <a:t> </a:t>
            </a:r>
            <a:r>
              <a:rPr lang="en-US" dirty="0" err="1" smtClean="0"/>
              <a:t>tắt</a:t>
            </a:r>
            <a:r>
              <a:rPr lang="en-US" dirty="0" smtClean="0"/>
              <a:t> </a:t>
            </a:r>
            <a:r>
              <a:rPr lang="en-US" dirty="0" err="1" smtClean="0"/>
              <a:t>và</a:t>
            </a:r>
            <a:r>
              <a:rPr lang="en-US" dirty="0" smtClean="0"/>
              <a:t> </a:t>
            </a:r>
            <a:r>
              <a:rPr lang="en-US" dirty="0" err="1" smtClean="0"/>
              <a:t>báo</a:t>
            </a:r>
            <a:r>
              <a:rPr lang="en-US" dirty="0" smtClean="0"/>
              <a:t> </a:t>
            </a:r>
            <a:r>
              <a:rPr lang="en-US" dirty="0" err="1" smtClean="0"/>
              <a:t>cáo</a:t>
            </a:r>
            <a:r>
              <a:rPr lang="en-US" dirty="0" smtClean="0"/>
              <a:t> </a:t>
            </a:r>
            <a:r>
              <a:rPr lang="en-US" dirty="0" err="1" smtClean="0"/>
              <a:t>toàn</a:t>
            </a:r>
            <a:r>
              <a:rPr lang="en-US" dirty="0" smtClean="0"/>
              <a:t> </a:t>
            </a:r>
            <a:r>
              <a:rPr lang="en-US" dirty="0" err="1" smtClean="0"/>
              <a:t>văn</a:t>
            </a:r>
            <a:endParaRPr lang="en-US" dirty="0" smtClean="0"/>
          </a:p>
          <a:p>
            <a:r>
              <a:rPr lang="en-US" dirty="0" smtClean="0"/>
              <a:t> (</a:t>
            </a:r>
            <a:r>
              <a:rPr lang="en-US" dirty="0" err="1" smtClean="0"/>
              <a:t>xem</a:t>
            </a:r>
            <a:r>
              <a:rPr lang="en-US" dirty="0" smtClean="0"/>
              <a:t> file </a:t>
            </a:r>
            <a:r>
              <a:rPr lang="en-US" dirty="0" err="1" smtClean="0"/>
              <a:t>đính</a:t>
            </a:r>
            <a:r>
              <a:rPr lang="en-US" dirty="0" smtClean="0"/>
              <a:t> </a:t>
            </a:r>
            <a:r>
              <a:rPr lang="en-US" dirty="0" err="1" smtClean="0"/>
              <a:t>kèm</a:t>
            </a:r>
            <a:r>
              <a:rPr lang="en-US" dirty="0" smtClean="0"/>
              <a:t>)</a:t>
            </a:r>
          </a:p>
          <a:p>
            <a:endParaRPr lang="en-US" dirty="0" smtClean="0"/>
          </a:p>
        </p:txBody>
      </p:sp>
    </p:spTree>
    <p:extLst>
      <p:ext uri="{BB962C8B-B14F-4D97-AF65-F5344CB8AC3E}">
        <p14:creationId xmlns:p14="http://schemas.microsoft.com/office/powerpoint/2010/main" val="186612122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www.thmemgallery.com</a:t>
            </a:r>
            <a:endParaRPr lang="en-US"/>
          </a:p>
        </p:txBody>
      </p:sp>
      <p:sp>
        <p:nvSpPr>
          <p:cNvPr id="5" name="Footer Placeholder 4"/>
          <p:cNvSpPr>
            <a:spLocks noGrp="1"/>
          </p:cNvSpPr>
          <p:nvPr>
            <p:ph type="ftr" sz="quarter" idx="11"/>
          </p:nvPr>
        </p:nvSpPr>
        <p:spPr/>
        <p:txBody>
          <a:bodyPr/>
          <a:lstStyle/>
          <a:p>
            <a:pPr>
              <a:defRPr/>
            </a:pPr>
            <a:r>
              <a:rPr lang="en-US" smtClean="0"/>
              <a:t>Company Logo</a:t>
            </a:r>
            <a:endParaRPr lang="en-US"/>
          </a:p>
        </p:txBody>
      </p:sp>
      <p:pic>
        <p:nvPicPr>
          <p:cNvPr id="4096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28" r="38725" b="46536"/>
          <a:stretch/>
        </p:blipFill>
        <p:spPr>
          <a:xfrm>
            <a:off x="26989" y="209550"/>
            <a:ext cx="4240212" cy="211454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096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450" y="51435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2"/>
          <p:cNvSpPr txBox="1">
            <a:spLocks noChangeArrowheads="1"/>
          </p:cNvSpPr>
          <p:nvPr/>
        </p:nvSpPr>
        <p:spPr bwMode="auto">
          <a:xfrm>
            <a:off x="4419600" y="394335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err="1"/>
              <a:t>Hình</a:t>
            </a:r>
            <a:r>
              <a:rPr lang="en-US" sz="2000" dirty="0"/>
              <a:t> </a:t>
            </a:r>
            <a:r>
              <a:rPr lang="en-US" sz="2000" dirty="0" err="1"/>
              <a:t>thức</a:t>
            </a:r>
            <a:r>
              <a:rPr lang="en-US" sz="2000" dirty="0"/>
              <a:t> </a:t>
            </a:r>
            <a:r>
              <a:rPr lang="en-US" sz="2000" dirty="0" err="1"/>
              <a:t>đóng</a:t>
            </a:r>
            <a:r>
              <a:rPr lang="en-US" sz="2000" dirty="0"/>
              <a:t> </a:t>
            </a:r>
            <a:r>
              <a:rPr lang="en-US" sz="2000" dirty="0" err="1"/>
              <a:t>quyển</a:t>
            </a:r>
            <a:r>
              <a:rPr lang="en-US" sz="2000" dirty="0"/>
              <a:t> </a:t>
            </a:r>
            <a:r>
              <a:rPr lang="en-US" sz="2000" dirty="0" err="1"/>
              <a:t>báo</a:t>
            </a:r>
            <a:r>
              <a:rPr lang="en-US" sz="2000" dirty="0"/>
              <a:t> </a:t>
            </a:r>
            <a:r>
              <a:rPr lang="en-US" sz="2000" dirty="0" err="1"/>
              <a:t>cáo</a:t>
            </a:r>
            <a:r>
              <a:rPr lang="en-US" sz="2000" dirty="0"/>
              <a:t> </a:t>
            </a:r>
          </a:p>
          <a:p>
            <a:pPr algn="ctr" eaLnBrk="1" hangingPunct="1"/>
            <a:r>
              <a:rPr lang="en-US" sz="2000" dirty="0" err="1"/>
              <a:t>giải</a:t>
            </a:r>
            <a:r>
              <a:rPr lang="en-US" sz="2000" dirty="0"/>
              <a:t> </a:t>
            </a:r>
            <a:r>
              <a:rPr lang="en-US" sz="2000" dirty="0" err="1"/>
              <a:t>pháp</a:t>
            </a:r>
            <a:r>
              <a:rPr lang="en-US" sz="2000" dirty="0"/>
              <a:t>, </a:t>
            </a:r>
            <a:r>
              <a:rPr lang="en-US" sz="2000" dirty="0" err="1"/>
              <a:t>đề</a:t>
            </a:r>
            <a:r>
              <a:rPr lang="en-US" sz="2000" dirty="0"/>
              <a:t> </a:t>
            </a:r>
            <a:r>
              <a:rPr lang="en-US" sz="2000" dirty="0" err="1"/>
              <a:t>tài</a:t>
            </a:r>
            <a:r>
              <a:rPr lang="en-US" sz="2000" dirty="0"/>
              <a:t>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8010"/>
          <a:stretch/>
        </p:blipFill>
        <p:spPr>
          <a:xfrm>
            <a:off x="2785937" y="2446407"/>
            <a:ext cx="1830513" cy="2536686"/>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7910"/>
          <a:stretch/>
        </p:blipFill>
        <p:spPr>
          <a:xfrm>
            <a:off x="0" y="2446407"/>
            <a:ext cx="2754561" cy="2536686"/>
          </a:xfrm>
          <a:prstGeom prst="rect">
            <a:avLst/>
          </a:prstGeom>
        </p:spPr>
      </p:pic>
    </p:spTree>
    <p:extLst>
      <p:ext uri="{BB962C8B-B14F-4D97-AF65-F5344CB8AC3E}">
        <p14:creationId xmlns:p14="http://schemas.microsoft.com/office/powerpoint/2010/main" val="2602022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76400" y="0"/>
            <a:ext cx="6705600" cy="571500"/>
          </a:xfrm>
        </p:spPr>
        <p:txBody>
          <a:bodyPr/>
          <a:lstStyle/>
          <a:p>
            <a:r>
              <a:rPr lang="en-US" sz="2000" b="1" dirty="0" err="1" smtClean="0">
                <a:solidFill>
                  <a:srgbClr val="FF0000"/>
                </a:solidFill>
                <a:latin typeface="Times New Roman" pitchFamily="18" charset="0"/>
                <a:cs typeface="Times New Roman" pitchFamily="18" charset="0"/>
              </a:rPr>
              <a:t>Một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lưu</a:t>
            </a:r>
            <a:r>
              <a:rPr lang="en-US" sz="2000" b="1" dirty="0" smtClean="0">
                <a:solidFill>
                  <a:srgbClr val="FF0000"/>
                </a:solidFill>
                <a:latin typeface="Times New Roman" pitchFamily="18" charset="0"/>
                <a:cs typeface="Times New Roman" pitchFamily="18" charset="0"/>
              </a:rPr>
              <a:t> ý </a:t>
            </a:r>
            <a:r>
              <a:rPr lang="en-US" sz="2000" b="1" dirty="0" err="1" smtClean="0">
                <a:solidFill>
                  <a:srgbClr val="FF0000"/>
                </a:solidFill>
                <a:latin typeface="Times New Roman" pitchFamily="18" charset="0"/>
                <a:cs typeface="Times New Roman" pitchFamily="18" charset="0"/>
              </a:rPr>
              <a:t>khi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viết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thuyết</a:t>
            </a:r>
            <a:r>
              <a:rPr lang="en-US" sz="2000" b="1" dirty="0" smtClean="0">
                <a:solidFill>
                  <a:srgbClr val="FF0000"/>
                </a:solidFill>
                <a:latin typeface="Times New Roman" pitchFamily="18" charset="0"/>
                <a:cs typeface="Times New Roman" pitchFamily="18" charset="0"/>
              </a:rPr>
              <a:t> minh (</a:t>
            </a:r>
            <a:r>
              <a:rPr lang="en-US" sz="2000" b="1" dirty="0" err="1" smtClean="0">
                <a:solidFill>
                  <a:srgbClr val="FF0000"/>
                </a:solidFill>
                <a:latin typeface="Times New Roman" pitchFamily="18" charset="0"/>
                <a:cs typeface="Times New Roman" pitchFamily="18" charset="0"/>
              </a:rPr>
              <a:t>để</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ko</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đề</a:t>
            </a:r>
            <a:r>
              <a:rPr lang="en-US" sz="2000" b="1" dirty="0" smtClean="0">
                <a:solidFill>
                  <a:srgbClr val="FF0000"/>
                </a:solidFill>
                <a:latin typeface="Times New Roman" pitchFamily="18" charset="0"/>
                <a:cs typeface="Times New Roman" pitchFamily="18" charset="0"/>
              </a:rPr>
              <a:t>) </a:t>
            </a:r>
            <a:br>
              <a:rPr lang="en-US" sz="2000" b="1" dirty="0" smtClean="0">
                <a:solidFill>
                  <a:srgbClr val="FF0000"/>
                </a:solidFill>
                <a:latin typeface="Times New Roman" pitchFamily="18" charset="0"/>
                <a:cs typeface="Times New Roman" pitchFamily="18" charset="0"/>
              </a:rPr>
            </a:br>
            <a:r>
              <a:rPr lang="en-US" sz="2000" b="1" dirty="0" err="1" smtClean="0">
                <a:solidFill>
                  <a:srgbClr val="FF0000"/>
                </a:solidFill>
                <a:latin typeface="Times New Roman" pitchFamily="18" charset="0"/>
                <a:cs typeface="Times New Roman" pitchFamily="18" charset="0"/>
              </a:rPr>
              <a:t>Tìm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hiểu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kỹ</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quy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định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về</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chấm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điểm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để</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viết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cho</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đúng</a:t>
            </a:r>
            <a:endParaRPr lang="en-US" sz="2000" b="1" dirty="0" smtClean="0">
              <a:solidFill>
                <a:srgbClr val="FF0000"/>
              </a:solidFill>
              <a:latin typeface="Times New Roman" pitchFamily="18" charset="0"/>
              <a:cs typeface="Times New Roman" pitchFamily="18" charset="0"/>
            </a:endParaRPr>
          </a:p>
        </p:txBody>
      </p:sp>
      <p:pic>
        <p:nvPicPr>
          <p:cNvPr id="43011"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 b="-615"/>
          <a:stretch/>
        </p:blipFill>
        <p:spPr>
          <a:xfrm>
            <a:off x="1524000" y="742950"/>
            <a:ext cx="6400800" cy="3910073"/>
          </a:xfrm>
        </p:spPr>
      </p:pic>
      <p:sp>
        <p:nvSpPr>
          <p:cNvPr id="4" name="Date Placeholder 3"/>
          <p:cNvSpPr>
            <a:spLocks noGrp="1"/>
          </p:cNvSpPr>
          <p:nvPr>
            <p:ph type="dt" sz="quarter" idx="10"/>
          </p:nvPr>
        </p:nvSpPr>
        <p:spPr/>
        <p:txBody>
          <a:bodyPr/>
          <a:lstStyle/>
          <a:p>
            <a:pPr>
              <a:defRPr/>
            </a:pPr>
            <a:r>
              <a:rPr lang="en-US" smtClean="0"/>
              <a:t>www.thmemgallery.com</a:t>
            </a:r>
            <a:endParaRPr lang="en-US"/>
          </a:p>
        </p:txBody>
      </p:sp>
      <p:sp>
        <p:nvSpPr>
          <p:cNvPr id="5" name="Footer Placeholder 4"/>
          <p:cNvSpPr>
            <a:spLocks noGrp="1"/>
          </p:cNvSpPr>
          <p:nvPr>
            <p:ph type="ftr" sz="quarter" idx="11"/>
          </p:nvPr>
        </p:nvSpPr>
        <p:spPr/>
        <p:txBody>
          <a:bodyPr/>
          <a:lstStyle/>
          <a:p>
            <a:pPr>
              <a:defRPr/>
            </a:pPr>
            <a:r>
              <a:rPr lang="en-US" smtClean="0"/>
              <a:t>Company Logo</a:t>
            </a:r>
            <a:endParaRPr lang="en-US"/>
          </a:p>
        </p:txBody>
      </p:sp>
    </p:spTree>
    <p:extLst>
      <p:ext uri="{BB962C8B-B14F-4D97-AF65-F5344CB8AC3E}">
        <p14:creationId xmlns:p14="http://schemas.microsoft.com/office/powerpoint/2010/main" val="1916445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14288"/>
            <a:ext cx="8229600" cy="742950"/>
          </a:xfrm>
        </p:spPr>
        <p:txBody>
          <a:bodyPr lIns="91440" rIns="91440" bIns="45720" anchor="ctr"/>
          <a:lstStyle/>
          <a:p>
            <a:pPr algn="ctr"/>
            <a:r>
              <a:rPr lang="en-US" sz="2800" b="1" dirty="0" smtClean="0">
                <a:solidFill>
                  <a:srgbClr val="FF0000"/>
                </a:solidFill>
                <a:latin typeface="Times New Roman" pitchFamily="18" charset="0"/>
                <a:cs typeface="Times New Roman" pitchFamily="18" charset="0"/>
              </a:rPr>
              <a:t>NỘI DUNG THUYẾT TRÌNH  (TỪ 15-20 SLIDE)</a:t>
            </a:r>
          </a:p>
        </p:txBody>
      </p:sp>
      <p:sp>
        <p:nvSpPr>
          <p:cNvPr id="44035" name="Content Placeholder 2"/>
          <p:cNvSpPr>
            <a:spLocks noGrp="1"/>
          </p:cNvSpPr>
          <p:nvPr>
            <p:ph idx="4294967295"/>
          </p:nvPr>
        </p:nvSpPr>
        <p:spPr>
          <a:xfrm>
            <a:off x="76200" y="666750"/>
            <a:ext cx="8991600" cy="4191000"/>
          </a:xfrm>
        </p:spPr>
        <p:txBody>
          <a:bodyPr/>
          <a:lstStyle/>
          <a:p>
            <a:pPr>
              <a:spcAft>
                <a:spcPts val="600"/>
              </a:spcAft>
            </a:pPr>
            <a:r>
              <a:rPr lang="en-US" sz="2000" dirty="0" err="1" smtClean="0">
                <a:solidFill>
                  <a:srgbClr val="002060"/>
                </a:solidFill>
              </a:rPr>
              <a:t>Tên</a:t>
            </a:r>
            <a:r>
              <a:rPr lang="en-US" sz="2000" dirty="0" smtClean="0">
                <a:solidFill>
                  <a:srgbClr val="002060"/>
                </a:solidFill>
              </a:rPr>
              <a:t> </a:t>
            </a: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a:t>
            </a:r>
            <a:r>
              <a:rPr lang="en-US" sz="2000" dirty="0" err="1" smtClean="0">
                <a:solidFill>
                  <a:srgbClr val="002060"/>
                </a:solidFill>
              </a:rPr>
              <a:t>tên</a:t>
            </a:r>
            <a:r>
              <a:rPr lang="en-US" sz="2000" dirty="0" smtClean="0">
                <a:solidFill>
                  <a:srgbClr val="002060"/>
                </a:solidFill>
              </a:rPr>
              <a:t> </a:t>
            </a:r>
            <a:r>
              <a:rPr lang="en-US" sz="2000" dirty="0" err="1" smtClean="0">
                <a:solidFill>
                  <a:srgbClr val="002060"/>
                </a:solidFill>
              </a:rPr>
              <a:t>tác</a:t>
            </a:r>
            <a:r>
              <a:rPr lang="en-US" sz="2000" dirty="0" smtClean="0">
                <a:solidFill>
                  <a:srgbClr val="002060"/>
                </a:solidFill>
              </a:rPr>
              <a:t> </a:t>
            </a:r>
            <a:r>
              <a:rPr lang="en-US" sz="2000" dirty="0" err="1" smtClean="0">
                <a:solidFill>
                  <a:srgbClr val="002060"/>
                </a:solidFill>
              </a:rPr>
              <a:t>giả</a:t>
            </a:r>
            <a:r>
              <a:rPr lang="en-US" sz="2000" dirty="0" smtClean="0">
                <a:solidFill>
                  <a:srgbClr val="002060"/>
                </a:solidFill>
              </a:rPr>
              <a:t> (1 slide)</a:t>
            </a:r>
          </a:p>
          <a:p>
            <a:pPr>
              <a:spcAft>
                <a:spcPts val="600"/>
              </a:spcAft>
            </a:pPr>
            <a:r>
              <a:rPr lang="en-US" sz="2000" dirty="0" err="1" smtClean="0">
                <a:solidFill>
                  <a:srgbClr val="002060"/>
                </a:solidFill>
              </a:rPr>
              <a:t>Tính</a:t>
            </a:r>
            <a:r>
              <a:rPr lang="en-US" sz="2000" dirty="0" smtClean="0">
                <a:solidFill>
                  <a:srgbClr val="002060"/>
                </a:solidFill>
              </a:rPr>
              <a:t> </a:t>
            </a:r>
            <a:r>
              <a:rPr lang="en-US" sz="2000" dirty="0" err="1" smtClean="0">
                <a:solidFill>
                  <a:srgbClr val="002060"/>
                </a:solidFill>
              </a:rPr>
              <a:t>cần</a:t>
            </a:r>
            <a:r>
              <a:rPr lang="en-US" sz="2000" dirty="0" smtClean="0">
                <a:solidFill>
                  <a:srgbClr val="002060"/>
                </a:solidFill>
              </a:rPr>
              <a:t> </a:t>
            </a:r>
            <a:r>
              <a:rPr lang="en-US" sz="2000" dirty="0" err="1" smtClean="0">
                <a:solidFill>
                  <a:srgbClr val="002060"/>
                </a:solidFill>
              </a:rPr>
              <a:t>thiết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(1 slide)</a:t>
            </a:r>
          </a:p>
          <a:p>
            <a:pPr>
              <a:spcAft>
                <a:spcPts val="600"/>
              </a:spcAft>
            </a:pPr>
            <a:r>
              <a:rPr lang="en-US" sz="2000" dirty="0" err="1" smtClean="0">
                <a:solidFill>
                  <a:srgbClr val="002060"/>
                </a:solidFill>
              </a:rPr>
              <a:t>Về</a:t>
            </a:r>
            <a:r>
              <a:rPr lang="en-US" sz="2000" dirty="0" smtClean="0">
                <a:solidFill>
                  <a:srgbClr val="002060"/>
                </a:solidFill>
              </a:rPr>
              <a:t> </a:t>
            </a:r>
            <a:r>
              <a:rPr lang="en-US" sz="2000" dirty="0" err="1" smtClean="0">
                <a:solidFill>
                  <a:srgbClr val="002060"/>
                </a:solidFill>
              </a:rPr>
              <a:t>tính</a:t>
            </a:r>
            <a:r>
              <a:rPr lang="en-US" sz="2000" dirty="0" smtClean="0">
                <a:solidFill>
                  <a:srgbClr val="002060"/>
                </a:solidFill>
              </a:rPr>
              <a:t> </a:t>
            </a:r>
            <a:r>
              <a:rPr lang="en-US" sz="2000" dirty="0" err="1" smtClean="0">
                <a:solidFill>
                  <a:srgbClr val="002060"/>
                </a:solidFill>
              </a:rPr>
              <a:t>mới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(2 slide)</a:t>
            </a:r>
          </a:p>
          <a:p>
            <a:pPr>
              <a:spcAft>
                <a:spcPts val="600"/>
              </a:spcAft>
            </a:pPr>
            <a:r>
              <a:rPr lang="en-US" sz="2000" dirty="0" err="1" smtClean="0">
                <a:solidFill>
                  <a:srgbClr val="002060"/>
                </a:solidFill>
              </a:rPr>
              <a:t>Tính</a:t>
            </a:r>
            <a:r>
              <a:rPr lang="en-US" sz="2000" dirty="0" smtClean="0">
                <a:solidFill>
                  <a:srgbClr val="002060"/>
                </a:solidFill>
              </a:rPr>
              <a:t> </a:t>
            </a:r>
            <a:r>
              <a:rPr lang="en-US" sz="2000" dirty="0" err="1" smtClean="0">
                <a:solidFill>
                  <a:srgbClr val="002060"/>
                </a:solidFill>
              </a:rPr>
              <a:t>hiệu</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(10-15 slide)(</a:t>
            </a:r>
            <a:r>
              <a:rPr lang="en-US" sz="2000" dirty="0" err="1">
                <a:solidFill>
                  <a:srgbClr val="002060"/>
                </a:solidFill>
              </a:rPr>
              <a:t>Kết</a:t>
            </a:r>
            <a:r>
              <a:rPr lang="en-US" sz="2000" dirty="0">
                <a:solidFill>
                  <a:srgbClr val="002060"/>
                </a:solidFill>
              </a:rPr>
              <a:t> </a:t>
            </a:r>
            <a:r>
              <a:rPr lang="en-US" sz="2000" dirty="0" err="1">
                <a:solidFill>
                  <a:srgbClr val="002060"/>
                </a:solidFill>
              </a:rPr>
              <a:t>quả</a:t>
            </a:r>
            <a:r>
              <a:rPr lang="en-US" sz="2000" dirty="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a:solidFill>
                  <a:srgbClr val="002060"/>
                </a:solidFill>
              </a:rPr>
              <a:t>so </a:t>
            </a:r>
            <a:r>
              <a:rPr lang="en-US" sz="2000" dirty="0" err="1">
                <a:solidFill>
                  <a:srgbClr val="002060"/>
                </a:solidFill>
              </a:rPr>
              <a:t>sánh</a:t>
            </a:r>
            <a:r>
              <a:rPr lang="en-US" sz="2000" dirty="0">
                <a:solidFill>
                  <a:srgbClr val="002060"/>
                </a:solidFill>
              </a:rPr>
              <a:t>, </a:t>
            </a:r>
            <a:r>
              <a:rPr lang="en-US" sz="2000" dirty="0" smtClean="0">
                <a:solidFill>
                  <a:srgbClr val="002060"/>
                </a:solidFill>
              </a:rPr>
              <a:t>minh </a:t>
            </a:r>
            <a:r>
              <a:rPr lang="en-US" sz="2000" dirty="0" err="1">
                <a:solidFill>
                  <a:srgbClr val="002060"/>
                </a:solidFill>
              </a:rPr>
              <a:t>hoạ</a:t>
            </a:r>
            <a:r>
              <a:rPr lang="en-US" sz="2000" dirty="0">
                <a:solidFill>
                  <a:srgbClr val="002060"/>
                </a:solidFill>
              </a:rPr>
              <a:t> </a:t>
            </a:r>
            <a:r>
              <a:rPr lang="en-US" sz="2000" dirty="0" err="1">
                <a:solidFill>
                  <a:srgbClr val="002060"/>
                </a:solidFill>
              </a:rPr>
              <a:t>thêm</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ảnh</a:t>
            </a:r>
            <a:r>
              <a:rPr lang="en-US" sz="2000" dirty="0">
                <a:solidFill>
                  <a:srgbClr val="002060"/>
                </a:solidFill>
              </a:rPr>
              <a:t>, </a:t>
            </a:r>
            <a:r>
              <a:rPr lang="en-US" sz="2000" dirty="0" err="1">
                <a:solidFill>
                  <a:srgbClr val="002060"/>
                </a:solidFill>
              </a:rPr>
              <a:t>mô</a:t>
            </a:r>
            <a:r>
              <a:rPr lang="en-US" sz="2000" dirty="0">
                <a:solidFill>
                  <a:srgbClr val="002060"/>
                </a:solidFill>
              </a:rPr>
              <a:t> </a:t>
            </a:r>
            <a:r>
              <a:rPr lang="en-US" sz="2000" dirty="0" err="1">
                <a:solidFill>
                  <a:srgbClr val="002060"/>
                </a:solidFill>
              </a:rPr>
              <a:t>hình</a:t>
            </a:r>
            <a:r>
              <a:rPr lang="en-US" sz="2000" dirty="0">
                <a:solidFill>
                  <a:srgbClr val="002060"/>
                </a:solidFill>
              </a:rPr>
              <a:t>,..</a:t>
            </a:r>
          </a:p>
          <a:p>
            <a:pPr>
              <a:spcAft>
                <a:spcPts val="600"/>
              </a:spcAft>
              <a:buFont typeface="Wingdings 2" pitchFamily="18" charset="2"/>
              <a:buNone/>
            </a:pPr>
            <a:r>
              <a:rPr lang="en-US" sz="2000" dirty="0" smtClean="0">
                <a:solidFill>
                  <a:srgbClr val="002060"/>
                </a:solidFill>
              </a:rPr>
              <a:t>	- </a:t>
            </a:r>
            <a:r>
              <a:rPr lang="en-US" sz="2000" dirty="0" err="1" smtClean="0">
                <a:solidFill>
                  <a:srgbClr val="002060"/>
                </a:solidFill>
              </a:rPr>
              <a:t>Hiệu</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kinh</a:t>
            </a:r>
            <a:r>
              <a:rPr lang="en-US" sz="2000" dirty="0" smtClean="0">
                <a:solidFill>
                  <a:srgbClr val="002060"/>
                </a:solidFill>
              </a:rPr>
              <a:t> </a:t>
            </a:r>
            <a:r>
              <a:rPr lang="en-US" sz="2000" dirty="0" err="1" smtClean="0">
                <a:solidFill>
                  <a:srgbClr val="002060"/>
                </a:solidFill>
              </a:rPr>
              <a:t>tế</a:t>
            </a:r>
            <a:r>
              <a:rPr lang="en-US" sz="2000" dirty="0" smtClean="0">
                <a:solidFill>
                  <a:srgbClr val="002060"/>
                </a:solidFill>
              </a:rPr>
              <a:t>: </a:t>
            </a:r>
            <a:r>
              <a:rPr lang="en-US" sz="2000" dirty="0" err="1" smtClean="0">
                <a:solidFill>
                  <a:srgbClr val="002060"/>
                </a:solidFill>
              </a:rPr>
              <a:t>Tiết</a:t>
            </a:r>
            <a:r>
              <a:rPr lang="en-US" sz="2000" dirty="0" smtClean="0">
                <a:solidFill>
                  <a:srgbClr val="002060"/>
                </a:solidFill>
              </a:rPr>
              <a:t> </a:t>
            </a:r>
            <a:r>
              <a:rPr lang="en-US" sz="2000" dirty="0" err="1" smtClean="0">
                <a:solidFill>
                  <a:srgbClr val="002060"/>
                </a:solidFill>
              </a:rPr>
              <a:t>kiệm</a:t>
            </a:r>
            <a:r>
              <a:rPr lang="en-US" sz="2000" dirty="0" smtClean="0">
                <a:solidFill>
                  <a:srgbClr val="002060"/>
                </a:solidFill>
              </a:rPr>
              <a:t> </a:t>
            </a:r>
            <a:r>
              <a:rPr lang="en-US" sz="2000" dirty="0" err="1" smtClean="0">
                <a:solidFill>
                  <a:srgbClr val="002060"/>
                </a:solidFill>
              </a:rPr>
              <a:t>vật</a:t>
            </a:r>
            <a:r>
              <a:rPr lang="en-US" sz="2000" dirty="0" smtClean="0">
                <a:solidFill>
                  <a:srgbClr val="002060"/>
                </a:solidFill>
              </a:rPr>
              <a:t> </a:t>
            </a:r>
            <a:r>
              <a:rPr lang="en-US" sz="2000" dirty="0" err="1" smtClean="0">
                <a:solidFill>
                  <a:srgbClr val="002060"/>
                </a:solidFill>
              </a:rPr>
              <a:t>liệu</a:t>
            </a:r>
            <a:r>
              <a:rPr lang="en-US" sz="2000" dirty="0" smtClean="0">
                <a:solidFill>
                  <a:srgbClr val="002060"/>
                </a:solidFill>
              </a:rPr>
              <a:t>,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r>
              <a:rPr lang="en-US" sz="2000" dirty="0" smtClean="0">
                <a:solidFill>
                  <a:srgbClr val="002060"/>
                </a:solidFill>
              </a:rPr>
              <a:t> </a:t>
            </a:r>
            <a:r>
              <a:rPr lang="en-US" sz="2000" dirty="0" err="1" smtClean="0">
                <a:solidFill>
                  <a:srgbClr val="002060"/>
                </a:solidFill>
              </a:rPr>
              <a:t>tốt</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p>
          <a:p>
            <a:pPr marL="0" indent="0">
              <a:spcAft>
                <a:spcPts val="600"/>
              </a:spcAft>
              <a:buFont typeface="Wingdings 2" pitchFamily="18" charset="2"/>
              <a:buNone/>
            </a:pPr>
            <a:r>
              <a:rPr lang="en-US" sz="2000" dirty="0" smtClean="0">
                <a:solidFill>
                  <a:srgbClr val="002060"/>
                </a:solidFill>
              </a:rPr>
              <a:t>     - </a:t>
            </a:r>
            <a:r>
              <a:rPr lang="en-US" sz="2000" dirty="0" err="1" smtClean="0">
                <a:solidFill>
                  <a:srgbClr val="002060"/>
                </a:solidFill>
              </a:rPr>
              <a:t>Hiệu</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kỹ</a:t>
            </a:r>
            <a:r>
              <a:rPr lang="en-US" sz="2000" dirty="0" smtClean="0">
                <a:solidFill>
                  <a:srgbClr val="002060"/>
                </a:solidFill>
              </a:rPr>
              <a:t> </a:t>
            </a:r>
            <a:r>
              <a:rPr lang="en-US" sz="2000" dirty="0" err="1" smtClean="0">
                <a:solidFill>
                  <a:srgbClr val="002060"/>
                </a:solidFill>
              </a:rPr>
              <a:t>thuật</a:t>
            </a:r>
            <a:r>
              <a:rPr lang="en-US" sz="2000" dirty="0" smtClean="0">
                <a:solidFill>
                  <a:srgbClr val="002060"/>
                </a:solidFill>
              </a:rPr>
              <a:t>: </a:t>
            </a:r>
            <a:r>
              <a:rPr lang="en-US" sz="2000" dirty="0" err="1" smtClean="0">
                <a:solidFill>
                  <a:srgbClr val="002060"/>
                </a:solidFill>
              </a:rPr>
              <a:t>Mô</a:t>
            </a:r>
            <a:r>
              <a:rPr lang="en-US" sz="2000" dirty="0" smtClean="0">
                <a:solidFill>
                  <a:srgbClr val="002060"/>
                </a:solidFill>
              </a:rPr>
              <a:t> </a:t>
            </a:r>
            <a:r>
              <a:rPr lang="en-US" sz="2000" dirty="0" err="1" smtClean="0">
                <a:solidFill>
                  <a:srgbClr val="002060"/>
                </a:solidFill>
              </a:rPr>
              <a:t>tả</a:t>
            </a:r>
            <a:r>
              <a:rPr lang="en-US" sz="2000" dirty="0" smtClean="0">
                <a:solidFill>
                  <a:srgbClr val="002060"/>
                </a:solidFill>
              </a:rPr>
              <a:t> </a:t>
            </a:r>
            <a:r>
              <a:rPr lang="en-US" sz="2000" dirty="0" err="1" smtClean="0">
                <a:solidFill>
                  <a:srgbClr val="002060"/>
                </a:solidFill>
              </a:rPr>
              <a:t>hạn</a:t>
            </a:r>
            <a:r>
              <a:rPr lang="en-US" sz="2000" dirty="0" smtClean="0">
                <a:solidFill>
                  <a:srgbClr val="002060"/>
                </a:solidFill>
              </a:rPr>
              <a:t> </a:t>
            </a:r>
            <a:r>
              <a:rPr lang="en-US" sz="2000" dirty="0" err="1" smtClean="0">
                <a:solidFill>
                  <a:srgbClr val="002060"/>
                </a:solidFill>
              </a:rPr>
              <a:t>chế</a:t>
            </a:r>
            <a:r>
              <a:rPr lang="en-US" sz="2000" dirty="0" smtClean="0">
                <a:solidFill>
                  <a:srgbClr val="002060"/>
                </a:solidFill>
              </a:rPr>
              <a:t>, </a:t>
            </a:r>
            <a:r>
              <a:rPr lang="en-US" sz="2000" dirty="0" err="1" smtClean="0">
                <a:solidFill>
                  <a:srgbClr val="002060"/>
                </a:solidFill>
              </a:rPr>
              <a:t>khuyết</a:t>
            </a:r>
            <a:r>
              <a:rPr lang="en-US" sz="2000" dirty="0" smtClean="0">
                <a:solidFill>
                  <a:srgbClr val="002060"/>
                </a:solidFill>
              </a:rPr>
              <a:t> </a:t>
            </a:r>
            <a:r>
              <a:rPr lang="en-US" sz="2000" dirty="0" err="1" smtClean="0">
                <a:solidFill>
                  <a:srgbClr val="002060"/>
                </a:solidFill>
              </a:rPr>
              <a:t>khuyết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sản</a:t>
            </a:r>
            <a:r>
              <a:rPr lang="en-US" sz="2000" dirty="0" smtClean="0">
                <a:solidFill>
                  <a:srgbClr val="002060"/>
                </a:solidFill>
              </a:rPr>
              <a:t> </a:t>
            </a:r>
            <a:r>
              <a:rPr lang="en-US" sz="2000" dirty="0" err="1" smtClean="0">
                <a:solidFill>
                  <a:srgbClr val="002060"/>
                </a:solidFill>
              </a:rPr>
              <a:t>phẩm</a:t>
            </a:r>
            <a:r>
              <a:rPr lang="en-US" sz="2000" dirty="0" smtClean="0">
                <a:solidFill>
                  <a:srgbClr val="002060"/>
                </a:solidFill>
              </a:rPr>
              <a:t>, </a:t>
            </a:r>
            <a:r>
              <a:rPr lang="en-US" sz="2000" dirty="0" err="1" smtClean="0">
                <a:solidFill>
                  <a:srgbClr val="002060"/>
                </a:solidFill>
              </a:rPr>
              <a:t>quy</a:t>
            </a:r>
            <a:r>
              <a:rPr lang="en-US" sz="2000" dirty="0" smtClean="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đã</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Tư</a:t>
            </a:r>
            <a:r>
              <a:rPr lang="en-US" sz="2000" dirty="0" smtClean="0">
                <a:solidFill>
                  <a:srgbClr val="002060"/>
                </a:solidFill>
              </a:rPr>
              <a:t> </a:t>
            </a:r>
            <a:r>
              <a:rPr lang="en-US" sz="2000" dirty="0" err="1" smtClean="0">
                <a:solidFill>
                  <a:srgbClr val="002060"/>
                </a:solidFill>
              </a:rPr>
              <a:t>đó</a:t>
            </a:r>
            <a:r>
              <a:rPr lang="en-US" sz="2000" dirty="0" smtClean="0">
                <a:solidFill>
                  <a:srgbClr val="002060"/>
                </a:solidFill>
              </a:rPr>
              <a:t> </a:t>
            </a:r>
            <a:r>
              <a:rPr lang="en-US" sz="2000" dirty="0" err="1" smtClean="0">
                <a:solidFill>
                  <a:srgbClr val="002060"/>
                </a:solidFill>
              </a:rPr>
              <a:t>đưa</a:t>
            </a:r>
            <a:r>
              <a:rPr lang="en-US" sz="2000" dirty="0" smtClean="0">
                <a:solidFill>
                  <a:srgbClr val="002060"/>
                </a:solidFill>
              </a:rPr>
              <a:t> </a:t>
            </a:r>
            <a:r>
              <a:rPr lang="en-US" sz="2000" dirty="0" err="1" smtClean="0">
                <a:solidFill>
                  <a:srgbClr val="002060"/>
                </a:solidFill>
              </a:rPr>
              <a:t>ra</a:t>
            </a:r>
            <a:r>
              <a:rPr lang="en-US" sz="2000" dirty="0" smtClean="0">
                <a:solidFill>
                  <a:srgbClr val="002060"/>
                </a:solidFill>
              </a:rPr>
              <a:t> </a:t>
            </a:r>
            <a:r>
              <a:rPr lang="en-US" sz="2000" dirty="0" err="1" smtClean="0">
                <a:solidFill>
                  <a:srgbClr val="002060"/>
                </a:solidFill>
              </a:rPr>
              <a:t>hướng</a:t>
            </a:r>
            <a:r>
              <a:rPr lang="en-US" sz="2000" dirty="0" smtClean="0">
                <a:solidFill>
                  <a:srgbClr val="002060"/>
                </a:solidFill>
              </a:rPr>
              <a:t> </a:t>
            </a: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quyết</a:t>
            </a:r>
            <a:r>
              <a:rPr lang="en-US" sz="2000" dirty="0" smtClean="0">
                <a:solidFill>
                  <a:srgbClr val="002060"/>
                </a:solidFill>
              </a:rPr>
              <a:t>, </a:t>
            </a:r>
            <a:r>
              <a:rPr lang="en-US" sz="2000" dirty="0" err="1" smtClean="0">
                <a:solidFill>
                  <a:srgbClr val="002060"/>
                </a:solidFill>
              </a:rPr>
              <a:t>khắc</a:t>
            </a:r>
            <a:r>
              <a:rPr lang="en-US" sz="2000" dirty="0" smtClean="0">
                <a:solidFill>
                  <a:srgbClr val="002060"/>
                </a:solidFill>
              </a:rPr>
              <a:t> </a:t>
            </a:r>
            <a:r>
              <a:rPr lang="en-US" sz="2000" dirty="0" err="1" smtClean="0">
                <a:solidFill>
                  <a:srgbClr val="002060"/>
                </a:solidFill>
              </a:rPr>
              <a:t>phục</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sản</a:t>
            </a:r>
            <a:r>
              <a:rPr lang="en-US" sz="2000" dirty="0" smtClean="0">
                <a:solidFill>
                  <a:srgbClr val="002060"/>
                </a:solidFill>
              </a:rPr>
              <a:t> </a:t>
            </a:r>
            <a:r>
              <a:rPr lang="en-US" sz="2000" dirty="0" err="1" smtClean="0">
                <a:solidFill>
                  <a:srgbClr val="002060"/>
                </a:solidFill>
              </a:rPr>
              <a:t>phẩm</a:t>
            </a:r>
            <a:r>
              <a:rPr lang="en-US" sz="2000" dirty="0" smtClean="0">
                <a:solidFill>
                  <a:srgbClr val="002060"/>
                </a:solidFill>
              </a:rPr>
              <a:t> </a:t>
            </a:r>
            <a:r>
              <a:rPr lang="en-US" sz="2000" dirty="0" err="1" smtClean="0">
                <a:solidFill>
                  <a:srgbClr val="002060"/>
                </a:solidFill>
              </a:rPr>
              <a:t>hiện</a:t>
            </a:r>
            <a:r>
              <a:rPr lang="en-US" sz="2000" dirty="0" smtClean="0">
                <a:solidFill>
                  <a:srgbClr val="002060"/>
                </a:solidFill>
              </a:rPr>
              <a:t> </a:t>
            </a:r>
            <a:r>
              <a:rPr lang="en-US" sz="2000" dirty="0" err="1" smtClean="0">
                <a:solidFill>
                  <a:srgbClr val="002060"/>
                </a:solidFill>
              </a:rPr>
              <a:t>tại</a:t>
            </a:r>
            <a:endParaRPr lang="en-US" sz="2000" dirty="0" smtClean="0">
              <a:solidFill>
                <a:srgbClr val="002060"/>
              </a:solidFill>
            </a:endParaRPr>
          </a:p>
          <a:p>
            <a:pPr>
              <a:spcAft>
                <a:spcPts val="600"/>
              </a:spcAft>
              <a:buFont typeface="Wingdings 2" pitchFamily="18" charset="2"/>
              <a:buNone/>
            </a:pPr>
            <a:r>
              <a:rPr lang="en-US" sz="2000" dirty="0">
                <a:solidFill>
                  <a:srgbClr val="002060"/>
                </a:solidFill>
              </a:rPr>
              <a:t> </a:t>
            </a:r>
            <a:r>
              <a:rPr lang="en-US" sz="2000" dirty="0" smtClean="0">
                <a:solidFill>
                  <a:srgbClr val="002060"/>
                </a:solidFill>
              </a:rPr>
              <a:t>    - </a:t>
            </a:r>
            <a:r>
              <a:rPr lang="en-US" sz="2000" dirty="0" err="1" smtClean="0">
                <a:solidFill>
                  <a:srgbClr val="002060"/>
                </a:solidFill>
              </a:rPr>
              <a:t>Hiệu</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xã</a:t>
            </a:r>
            <a:r>
              <a:rPr lang="en-US" sz="2000" dirty="0" smtClean="0">
                <a:solidFill>
                  <a:srgbClr val="002060"/>
                </a:solidFill>
              </a:rPr>
              <a:t> </a:t>
            </a:r>
            <a:r>
              <a:rPr lang="en-US" sz="2000" dirty="0" err="1" smtClean="0">
                <a:solidFill>
                  <a:srgbClr val="002060"/>
                </a:solidFill>
              </a:rPr>
              <a:t>hội</a:t>
            </a:r>
            <a:r>
              <a:rPr lang="en-US" sz="2000" dirty="0" smtClean="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smtClean="0">
                <a:solidFill>
                  <a:srgbClr val="002060"/>
                </a:solidFill>
              </a:rPr>
              <a:t>môi</a:t>
            </a:r>
            <a:r>
              <a:rPr lang="en-US" sz="2000" dirty="0" smtClean="0">
                <a:solidFill>
                  <a:srgbClr val="002060"/>
                </a:solidFill>
              </a:rPr>
              <a:t> </a:t>
            </a:r>
            <a:r>
              <a:rPr lang="en-US" sz="2000" dirty="0" err="1" smtClean="0">
                <a:solidFill>
                  <a:srgbClr val="002060"/>
                </a:solidFill>
              </a:rPr>
              <a:t>trường</a:t>
            </a:r>
            <a:r>
              <a:rPr lang="en-US" sz="2000" dirty="0" smtClean="0">
                <a:solidFill>
                  <a:srgbClr val="002060"/>
                </a:solidFill>
              </a:rPr>
              <a:t>, </a:t>
            </a:r>
            <a:r>
              <a:rPr lang="en-US" sz="2000" dirty="0" err="1" smtClean="0">
                <a:solidFill>
                  <a:srgbClr val="002060"/>
                </a:solidFill>
              </a:rPr>
              <a:t>việc</a:t>
            </a:r>
            <a:r>
              <a:rPr lang="en-US" sz="2000" dirty="0" smtClean="0">
                <a:solidFill>
                  <a:srgbClr val="002060"/>
                </a:solidFill>
              </a:rPr>
              <a:t> </a:t>
            </a:r>
            <a:r>
              <a:rPr lang="en-US" sz="2000" dirty="0" err="1" smtClean="0">
                <a:solidFill>
                  <a:srgbClr val="002060"/>
                </a:solidFill>
              </a:rPr>
              <a:t>làm</a:t>
            </a:r>
            <a:r>
              <a:rPr lang="en-US" sz="2000" dirty="0" smtClean="0">
                <a:solidFill>
                  <a:srgbClr val="002060"/>
                </a:solidFill>
              </a:rPr>
              <a:t>,…</a:t>
            </a:r>
          </a:p>
          <a:p>
            <a:pPr>
              <a:spcAft>
                <a:spcPts val="600"/>
              </a:spcAft>
            </a:pP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luận</a:t>
            </a:r>
            <a:r>
              <a:rPr lang="en-US" sz="2000" dirty="0" smtClean="0">
                <a:solidFill>
                  <a:srgbClr val="002060"/>
                </a:solidFill>
              </a:rPr>
              <a:t>, </a:t>
            </a:r>
            <a:r>
              <a:rPr lang="en-US" sz="2000" dirty="0" err="1" smtClean="0">
                <a:solidFill>
                  <a:srgbClr val="002060"/>
                </a:solidFill>
              </a:rPr>
              <a:t>khuyến</a:t>
            </a:r>
            <a:r>
              <a:rPr lang="en-US" sz="2000" dirty="0" smtClean="0">
                <a:solidFill>
                  <a:srgbClr val="002060"/>
                </a:solidFill>
              </a:rPr>
              <a:t> </a:t>
            </a:r>
            <a:r>
              <a:rPr lang="en-US" sz="2000" dirty="0" err="1" smtClean="0">
                <a:solidFill>
                  <a:srgbClr val="002060"/>
                </a:solidFill>
              </a:rPr>
              <a:t>nghị</a:t>
            </a:r>
            <a:r>
              <a:rPr lang="en-US" sz="2000" dirty="0" smtClean="0">
                <a:solidFill>
                  <a:srgbClr val="002060"/>
                </a:solidFill>
              </a:rPr>
              <a:t> (2 slide)</a:t>
            </a:r>
          </a:p>
          <a:p>
            <a:pPr>
              <a:spcAft>
                <a:spcPts val="600"/>
              </a:spcAft>
            </a:pPr>
            <a:endParaRPr lang="en-US" sz="2000" dirty="0" smtClean="0">
              <a:solidFill>
                <a:srgbClr val="002060"/>
              </a:solidFill>
            </a:endParaRPr>
          </a:p>
          <a:p>
            <a:pPr>
              <a:spcAft>
                <a:spcPts val="600"/>
              </a:spcAft>
            </a:pPr>
            <a:endParaRPr lang="en-US" sz="2000" dirty="0" smtClean="0">
              <a:solidFill>
                <a:srgbClr val="002060"/>
              </a:solidFill>
            </a:endParaRPr>
          </a:p>
        </p:txBody>
      </p:sp>
      <p:sp>
        <p:nvSpPr>
          <p:cNvPr id="5" name="Footer Placeholder 4"/>
          <p:cNvSpPr txBox="1">
            <a:spLocks noGrp="1"/>
          </p:cNvSpPr>
          <p:nvPr/>
        </p:nvSpPr>
        <p:spPr bwMode="auto">
          <a:xfrm>
            <a:off x="6324600" y="4923235"/>
            <a:ext cx="2362200" cy="183356"/>
          </a:xfrm>
          <a:prstGeom prst="rect">
            <a:avLst/>
          </a:prstGeom>
          <a:noFill/>
          <a:ln>
            <a:miter lim="800000"/>
            <a:headEnd/>
            <a:tailEnd/>
          </a:ln>
        </p:spPr>
        <p:txBody>
          <a:bodyPr/>
          <a:lstStyle/>
          <a:p>
            <a:pPr algn="r">
              <a:defRPr/>
            </a:pPr>
            <a:r>
              <a:rPr lang="en-US" sz="1000" b="1">
                <a:latin typeface="+mn-lt"/>
                <a:cs typeface="+mn-cs"/>
              </a:rPr>
              <a:t>Company Logo</a:t>
            </a:r>
          </a:p>
        </p:txBody>
      </p:sp>
    </p:spTree>
    <p:extLst>
      <p:ext uri="{BB962C8B-B14F-4D97-AF65-F5344CB8AC3E}">
        <p14:creationId xmlns:p14="http://schemas.microsoft.com/office/powerpoint/2010/main" val="312555982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ate Placeholder 3"/>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a:defRPr/>
            </a:pPr>
            <a:r>
              <a:rPr lang="en-US"/>
              <a:t>www.thmemgallery.com</a:t>
            </a:r>
          </a:p>
        </p:txBody>
      </p:sp>
      <p:sp>
        <p:nvSpPr>
          <p:cNvPr id="71684"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a:defRPr/>
            </a:pPr>
            <a:r>
              <a:rPr lang="en-US"/>
              <a:t>Company Logo</a:t>
            </a:r>
          </a:p>
        </p:txBody>
      </p:sp>
      <p:sp>
        <p:nvSpPr>
          <p:cNvPr id="6" name="Rectangle 5"/>
          <p:cNvSpPr/>
          <p:nvPr/>
        </p:nvSpPr>
        <p:spPr>
          <a:xfrm>
            <a:off x="1524001" y="2171700"/>
            <a:ext cx="6039109" cy="972845"/>
          </a:xfrm>
          <a:prstGeom prst="rect">
            <a:avLst/>
          </a:prstGeom>
          <a:noFill/>
        </p:spPr>
        <p:txBody>
          <a:bodyPr>
            <a:prstTxWarp prst="textWave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Xin</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CẢM ƠN VÀ KÍNH CHÀO</a:t>
            </a:r>
          </a:p>
        </p:txBody>
      </p:sp>
    </p:spTree>
    <p:extLst>
      <p:ext uri="{BB962C8B-B14F-4D97-AF65-F5344CB8AC3E}">
        <p14:creationId xmlns:p14="http://schemas.microsoft.com/office/powerpoint/2010/main" val="19525500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4" name="Date Placeholder 3"/>
          <p:cNvSpPr>
            <a:spLocks noGrp="1"/>
          </p:cNvSpPr>
          <p:nvPr>
            <p:ph type="dt" sz="quarter" idx="10"/>
          </p:nvPr>
        </p:nvSpPr>
        <p:spPr/>
        <p:txBody>
          <a:bodyPr/>
          <a:lstStyle/>
          <a:p>
            <a:pPr>
              <a:defRPr/>
            </a:pPr>
            <a:r>
              <a:rPr lang="en-US" smtClean="0"/>
              <a:t>www.thmemgallery.com</a:t>
            </a:r>
            <a:endParaRPr lang="en-US"/>
          </a:p>
        </p:txBody>
      </p:sp>
      <p:sp>
        <p:nvSpPr>
          <p:cNvPr id="5" name="Footer Placeholder 4"/>
          <p:cNvSpPr>
            <a:spLocks noGrp="1"/>
          </p:cNvSpPr>
          <p:nvPr>
            <p:ph type="ftr" sz="quarter" idx="11"/>
          </p:nvPr>
        </p:nvSpPr>
        <p:spPr/>
        <p:txBody>
          <a:bodyPr/>
          <a:lstStyle/>
          <a:p>
            <a:pPr>
              <a:defRPr/>
            </a:pPr>
            <a:r>
              <a:rPr lang="en-US" smtClean="0"/>
              <a:t>Company Logo</a:t>
            </a:r>
            <a:endParaRPr lang="en-US"/>
          </a:p>
        </p:txBody>
      </p:sp>
      <p:pic>
        <p:nvPicPr>
          <p:cNvPr id="7"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9289" t="17836" r="37836" b="22186"/>
          <a:stretch/>
        </p:blipFill>
        <p:spPr bwMode="auto">
          <a:xfrm>
            <a:off x="0" y="1"/>
            <a:ext cx="3138715" cy="462915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823" t="20393" r="38147" b="20313"/>
          <a:stretch/>
        </p:blipFill>
        <p:spPr bwMode="auto">
          <a:xfrm>
            <a:off x="3097865" y="57150"/>
            <a:ext cx="284573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324" t="25019" r="38353" b="22902"/>
          <a:stretch/>
        </p:blipFill>
        <p:spPr bwMode="auto">
          <a:xfrm>
            <a:off x="5979460" y="101413"/>
            <a:ext cx="3164540" cy="446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30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342900"/>
          </a:xfrm>
        </p:spPr>
        <p:txBody>
          <a:bodyPr/>
          <a:lstStyle/>
          <a:p>
            <a:r>
              <a:rPr lang="en-US" sz="2400" b="1" dirty="0" smtClean="0">
                <a:solidFill>
                  <a:srgbClr val="FF0000"/>
                </a:solidFill>
                <a:latin typeface="Times New Roman" pitchFamily="18" charset="0"/>
                <a:cs typeface="Times New Roman" pitchFamily="18" charset="0"/>
              </a:rPr>
              <a:t>DANH SÁCH BAN TỔ CHỨC HỘI THI LẦN IX (2022-2023)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5811872"/>
              </p:ext>
            </p:extLst>
          </p:nvPr>
        </p:nvGraphicFramePr>
        <p:xfrm>
          <a:off x="152400" y="514350"/>
          <a:ext cx="8915400" cy="4280548"/>
        </p:xfrm>
        <a:graphic>
          <a:graphicData uri="http://schemas.openxmlformats.org/drawingml/2006/table">
            <a:tbl>
              <a:tblPr/>
              <a:tblGrid>
                <a:gridCol w="3454400"/>
                <a:gridCol w="2946400"/>
                <a:gridCol w="2514600"/>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BÀ. NGUYỄN THI QUYÊN THANH</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PCT. UBND TỈNH</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TRƯỞNG BAN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onstantia" pitchFamily="18"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26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Ô. HÀ VĂN SƠN</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CT. LHH CÁC HỘI KH&amp;KT</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P. TB THƯỜNG TRỰC</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107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BÀ. ĐẶNG HUỲNH MAI</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 CHỦ TỊCH LIÊN HIỆP HỘI</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rgbClr val="000000"/>
                          </a:solidFill>
                          <a:effectLst/>
                          <a:latin typeface="Constantia" pitchFamily="18" charset="0"/>
                          <a:cs typeface="Arial" charset="0"/>
                        </a:rPr>
                        <a:t>PHÓ TRƯỞNG BAN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onstantia" pitchFamily="18"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107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Ô. PHAN VĂN THÀNH</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onstantia" pitchFamily="18" charset="0"/>
                          <a:cs typeface="Arial" charset="0"/>
                        </a:rPr>
                        <a:t>PCT.LĐLĐ TỈNH</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PHÓ TRƯỞNG BAN</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107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Ô. NGUYỄN VĂN GIỚI</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PGĐ. SỞ KH&amp;CN</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PHÓ TRƯỜNG BAN</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107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Ô.  TRẦN VĂN Ý</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PTB.BAN TUYÊN GIÁO TU</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onstantia" pitchFamily="18" charset="0"/>
                          <a:cs typeface="Arial" charset="0"/>
                        </a:rPr>
                        <a:t>ỦY VIÊN</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107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BÀ TRƯƠNG THANH NHUẬN</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GĐ. SỞ GIÁO DỤC &amp; ĐT</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ỦY VIÊN</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26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 BÀ NGUYỄN THỊ NHUNG</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 PGĐ. SỞ TÀI CHÍNH</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ỦY VIÊN</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4" name="Date Placeholder 3"/>
          <p:cNvSpPr>
            <a:spLocks noGrp="1"/>
          </p:cNvSpPr>
          <p:nvPr>
            <p:ph type="dt" sz="quarter" idx="10"/>
          </p:nvPr>
        </p:nvSpPr>
        <p:spPr/>
        <p:txBody>
          <a:bodyPr/>
          <a:lstStyle/>
          <a:p>
            <a:pPr>
              <a:defRPr/>
            </a:pPr>
            <a:r>
              <a:rPr lang="en-US" smtClean="0"/>
              <a:t>www.thmemgallery.com</a:t>
            </a:r>
            <a:endParaRPr lang="en-US"/>
          </a:p>
        </p:txBody>
      </p:sp>
      <p:sp>
        <p:nvSpPr>
          <p:cNvPr id="5" name="Footer Placeholder 4"/>
          <p:cNvSpPr>
            <a:spLocks noGrp="1"/>
          </p:cNvSpPr>
          <p:nvPr>
            <p:ph type="ftr" sz="quarter" idx="11"/>
          </p:nvPr>
        </p:nvSpPr>
        <p:spPr/>
        <p:txBody>
          <a:bodyPr/>
          <a:lstStyle/>
          <a:p>
            <a:pPr>
              <a:defRPr/>
            </a:pPr>
            <a:r>
              <a:rPr lang="en-US" smtClean="0"/>
              <a:t>Company Logo</a:t>
            </a:r>
            <a:endParaRPr lang="en-US"/>
          </a:p>
        </p:txBody>
      </p:sp>
    </p:spTree>
    <p:extLst>
      <p:ext uri="{BB962C8B-B14F-4D97-AF65-F5344CB8AC3E}">
        <p14:creationId xmlns:p14="http://schemas.microsoft.com/office/powerpoint/2010/main" val="4081851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r>
              <a:rPr lang="en-US" smtClean="0"/>
              <a:t>www.thmemgallery.com</a:t>
            </a:r>
            <a:endParaRPr lang="en-US"/>
          </a:p>
        </p:txBody>
      </p:sp>
      <p:sp>
        <p:nvSpPr>
          <p:cNvPr id="5" name="Footer Placeholder 4"/>
          <p:cNvSpPr>
            <a:spLocks noGrp="1"/>
          </p:cNvSpPr>
          <p:nvPr>
            <p:ph type="ftr" sz="quarter" idx="11"/>
          </p:nvPr>
        </p:nvSpPr>
        <p:spPr/>
        <p:txBody>
          <a:bodyPr/>
          <a:lstStyle/>
          <a:p>
            <a:pPr>
              <a:defRPr/>
            </a:pPr>
            <a:r>
              <a:rPr lang="en-US" smtClean="0"/>
              <a:t>Company Logo</a:t>
            </a:r>
            <a:endParaRPr lang="en-US"/>
          </a:p>
        </p:txBody>
      </p:sp>
      <p:graphicFrame>
        <p:nvGraphicFramePr>
          <p:cNvPr id="6" name="Content Placeholder 5"/>
          <p:cNvGraphicFramePr>
            <a:graphicFrameLocks noGrp="1"/>
          </p:cNvGraphicFramePr>
          <p:nvPr>
            <p:extLst>
              <p:ext uri="{D42A27DB-BD31-4B8C-83A1-F6EECF244321}">
                <p14:modId xmlns:p14="http://schemas.microsoft.com/office/powerpoint/2010/main" val="1794530400"/>
              </p:ext>
            </p:extLst>
          </p:nvPr>
        </p:nvGraphicFramePr>
        <p:xfrm>
          <a:off x="152400" y="628650"/>
          <a:ext cx="8915400" cy="4018358"/>
        </p:xfrm>
        <a:graphic>
          <a:graphicData uri="http://schemas.openxmlformats.org/drawingml/2006/table">
            <a:tbl>
              <a:tblPr/>
              <a:tblGrid>
                <a:gridCol w="3454400"/>
                <a:gridCol w="2946400"/>
                <a:gridCol w="2514600"/>
              </a:tblGrid>
              <a:tr h="573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BÀ. HỒ THỊ THU HẰNG</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PGĐ SỞ  Y TẾ</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ỦY VIÊN</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75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Ô. TRẦN TRUNG DŨNG</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onstantia" pitchFamily="18" charset="0"/>
                          <a:cs typeface="Arial" charset="0"/>
                        </a:rPr>
                        <a:t>PHÓ CVP. UBND TỈNH</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onstantia" pitchFamily="18" charset="0"/>
                          <a:cs typeface="Arial" charset="0"/>
                        </a:rPr>
                        <a:t>ỦY VIÊN</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73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Ô.  VĂN HỮU HUỆ</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PGĐ SỞ NN&amp;PTNT</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onstantia" pitchFamily="18" charset="0"/>
                          <a:cs typeface="Arial" charset="0"/>
                        </a:rPr>
                        <a:t>ỦY VIÊN</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73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Ô. VÕ THANH NHÂN</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PGĐ ĐÀI PTTH VL</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rgbClr val="000000"/>
                          </a:solidFill>
                          <a:effectLst/>
                          <a:latin typeface="Constantia" pitchFamily="18" charset="0"/>
                          <a:cs typeface="Arial" charset="0"/>
                        </a:rPr>
                        <a:t>ỦY VIÊN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Constantia" pitchFamily="18" charset="0"/>
                        <a:cs typeface="Arial" charset="0"/>
                      </a:endParaRP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73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O.  NGUYỄN HỮU KHÁNH</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TỔNG BIÊN TẬP BÁO VL</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nstantia" pitchFamily="18" charset="0"/>
                          <a:cs typeface="Arial" charset="0"/>
                        </a:rPr>
                        <a:t>ỦY VIÊN</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73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Ô  NGUYỄN QUỐC TUẤN</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PHÓ BÍ THƯ TỈNH ĐOÀN </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onstantia" pitchFamily="18" charset="0"/>
                          <a:cs typeface="Arial" charset="0"/>
                        </a:rPr>
                        <a:t>ỦY VIÊN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Constantia" pitchFamily="18" charset="0"/>
                        <a:cs typeface="Arial" charset="0"/>
                      </a:endParaRP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73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Ô. THÁI VĂN TÀO</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P. CHỦ TỊCH LIÊN HIỆP HỘI</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onstantia" pitchFamily="18" charset="0"/>
                          <a:cs typeface="Arial" charset="0"/>
                        </a:rPr>
                        <a:t>ỦY VIÊN</a:t>
                      </a:r>
                    </a:p>
                  </a:txBody>
                  <a:tcPr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10280" name="Title 1"/>
          <p:cNvSpPr txBox="1">
            <a:spLocks/>
          </p:cNvSpPr>
          <p:nvPr/>
        </p:nvSpPr>
        <p:spPr bwMode="auto">
          <a:xfrm>
            <a:off x="-13447" y="1333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dirty="0">
                <a:solidFill>
                  <a:srgbClr val="FF0000"/>
                </a:solidFill>
                <a:latin typeface="Times New Roman" pitchFamily="18" charset="0"/>
                <a:cs typeface="Times New Roman" pitchFamily="18" charset="0"/>
              </a:rPr>
              <a:t>DANH SÁCH BAN TỔ CHỨC HỘI THI LẦN </a:t>
            </a:r>
            <a:r>
              <a:rPr lang="en-US" sz="2800" dirty="0" smtClean="0">
                <a:solidFill>
                  <a:srgbClr val="FF0000"/>
                </a:solidFill>
                <a:latin typeface="Times New Roman" pitchFamily="18" charset="0"/>
                <a:cs typeface="Times New Roman" pitchFamily="18" charset="0"/>
              </a:rPr>
              <a:t>IX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0297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9750"/>
            <a:ext cx="8229600" cy="971550"/>
          </a:xfrm>
        </p:spPr>
        <p:txBody>
          <a:bodyPr/>
          <a:lstStyle/>
          <a:p>
            <a:pPr algn="ctr"/>
            <a:r>
              <a:rPr lang="en-US" b="1" dirty="0">
                <a:ln w="18000">
                  <a:solidFill>
                    <a:schemeClr val="accent2">
                      <a:satMod val="140000"/>
                    </a:schemeClr>
                  </a:solidFill>
                  <a:prstDash val="solid"/>
                  <a:miter lim="800000"/>
                </a:ln>
                <a:effectLst>
                  <a:glow rad="63500">
                    <a:schemeClr val="accent3">
                      <a:satMod val="175000"/>
                      <a:alpha val="40000"/>
                    </a:schemeClr>
                  </a:glow>
                  <a:outerShdw blurRad="25500" dist="23000" dir="7020000" algn="tl">
                    <a:srgbClr val="000000">
                      <a:alpha val="50000"/>
                    </a:srgbClr>
                  </a:outerShdw>
                </a:effectLst>
                <a:latin typeface="Franklin Gothic Medium" pitchFamily="34" charset="0"/>
              </a:rPr>
              <a:t>GIỚI  THIỆU MỘT SỐ QUY ĐỊNH CỦA THỂ LỆ  HỘI THI VÀ HÌNH THỨC TRÌNH BÀY  BÁO CÁO GIẢI PHÁP DỰ THI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anklin Gothic Medium" pitchFamily="34" charset="0"/>
            </a:endParaRPr>
          </a:p>
          <a:p>
            <a:endParaRPr lang="en-US" dirty="0"/>
          </a:p>
        </p:txBody>
      </p:sp>
    </p:spTree>
    <p:extLst>
      <p:ext uri="{BB962C8B-B14F-4D97-AF65-F5344CB8AC3E}">
        <p14:creationId xmlns:p14="http://schemas.microsoft.com/office/powerpoint/2010/main" val="3199433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457200"/>
          </a:xfrm>
          <a:solidFill>
            <a:schemeClr val="accent2">
              <a:lumMod val="40000"/>
              <a:lumOff val="60000"/>
            </a:schemeClr>
          </a:solidFill>
        </p:spPr>
        <p:txBody>
          <a:bodyPr>
            <a:noAutofit/>
          </a:bodyPr>
          <a:lstStyle/>
          <a:p>
            <a:pPr algn="l" eaLnBrk="1" fontAlgn="auto" hangingPunct="1">
              <a:spcAft>
                <a:spcPts val="0"/>
              </a:spcAft>
              <a:defRPr/>
            </a:pPr>
            <a:r>
              <a:rPr lang="en-US" sz="3200" dirty="0" err="1" smtClean="0">
                <a:solidFill>
                  <a:srgbClr val="FF0000"/>
                </a:solidFill>
                <a:latin typeface="Times New Roman" pitchFamily="18" charset="0"/>
                <a:cs typeface="Times New Roman" pitchFamily="18" charset="0"/>
              </a:rPr>
              <a:t>Mục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đích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hội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a:t>
            </a:r>
            <a:endParaRPr lang="en-US" sz="32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3115788"/>
              </p:ext>
            </p:extLst>
          </p:nvPr>
        </p:nvGraphicFramePr>
        <p:xfrm>
          <a:off x="228600" y="685800"/>
          <a:ext cx="8458200"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Date Placeholder 3"/>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a:defRPr/>
            </a:pPr>
            <a:r>
              <a:rPr lang="en-US"/>
              <a:t>www.thmemgallery.com</a:t>
            </a:r>
          </a:p>
        </p:txBody>
      </p:sp>
      <p:sp>
        <p:nvSpPr>
          <p:cNvPr id="8197" name="Footer Placeholder 4"/>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a:defRPr/>
            </a:pPr>
            <a:r>
              <a:rPr lang="en-US"/>
              <a:t>Company Logo</a:t>
            </a:r>
          </a:p>
        </p:txBody>
      </p:sp>
    </p:spTree>
    <p:extLst>
      <p:ext uri="{BB962C8B-B14F-4D97-AF65-F5344CB8AC3E}">
        <p14:creationId xmlns:p14="http://schemas.microsoft.com/office/powerpoint/2010/main" val="25102793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rtlCol="0">
            <a:noAutofit/>
          </a:bodyPr>
          <a:lstStyle/>
          <a:p>
            <a:pPr algn="l" eaLnBrk="1" fontAlgn="auto" hangingPunct="1">
              <a:spcAft>
                <a:spcPts val="0"/>
              </a:spcAft>
              <a:defRPr/>
            </a:pPr>
            <a:r>
              <a:rPr lang="vi-VN" sz="3200" dirty="0" smtClean="0">
                <a:solidFill>
                  <a:srgbClr val="FF0000"/>
                </a:solidFill>
                <a:latin typeface="Times New Roman" pitchFamily="18" charset="0"/>
                <a:cs typeface="Times New Roman" pitchFamily="18" charset="0"/>
              </a:rPr>
              <a:t>Lĩnh vực dự thi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893439"/>
              </p:ext>
            </p:extLst>
          </p:nvPr>
        </p:nvGraphicFramePr>
        <p:xfrm>
          <a:off x="0" y="514350"/>
          <a:ext cx="8953536" cy="470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a:off x="3581401" y="1943100"/>
            <a:ext cx="2143125" cy="1285875"/>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13317" name="Picture 4" descr="C:\Program Files\Microsoft Office\MEDIA\CAGCAT10\j033511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1" y="2228851"/>
            <a:ext cx="1109663" cy="8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512919"/>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571500"/>
          </a:xfrm>
          <a:solidFill>
            <a:schemeClr val="accent4">
              <a:lumMod val="20000"/>
              <a:lumOff val="80000"/>
            </a:schemeClr>
          </a:solidFill>
        </p:spPr>
        <p:txBody>
          <a:bodyPr/>
          <a:lstStyle/>
          <a:p>
            <a:pPr algn="l" eaLnBrk="1" hangingPunct="1"/>
            <a:r>
              <a:rPr lang="en-US" sz="2800" b="1" dirty="0" err="1" smtClean="0">
                <a:solidFill>
                  <a:srgbClr val="C00000"/>
                </a:solidFill>
                <a:latin typeface="Times New Roman" pitchFamily="18" charset="0"/>
                <a:cs typeface="Times New Roman" pitchFamily="18" charset="0"/>
              </a:rPr>
              <a:t>Giải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pháp</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đề</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tài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từ</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năm</a:t>
            </a:r>
            <a:r>
              <a:rPr lang="en-US" sz="2800" b="1" dirty="0" smtClean="0">
                <a:solidFill>
                  <a:srgbClr val="C00000"/>
                </a:solidFill>
                <a:latin typeface="Times New Roman" pitchFamily="18" charset="0"/>
                <a:cs typeface="Times New Roman" pitchFamily="18" charset="0"/>
              </a:rPr>
              <a:t> 2017 </a:t>
            </a:r>
            <a:r>
              <a:rPr lang="en-US" sz="2800" b="1" dirty="0" err="1" smtClean="0">
                <a:solidFill>
                  <a:srgbClr val="C00000"/>
                </a:solidFill>
                <a:latin typeface="Times New Roman" pitchFamily="18" charset="0"/>
                <a:cs typeface="Times New Roman" pitchFamily="18" charset="0"/>
              </a:rPr>
              <a:t>trở</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lại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đây</a:t>
            </a:r>
            <a:r>
              <a:rPr lang="en-US" sz="2800" b="1" dirty="0" smtClean="0">
                <a:solidFill>
                  <a:srgbClr val="C00000"/>
                </a:solidFill>
                <a:latin typeface="Times New Roman" pitchFamily="18" charset="0"/>
                <a:cs typeface="Times New Roman" pitchFamily="18" charset="0"/>
              </a:rPr>
              <a:t>) </a:t>
            </a:r>
          </a:p>
        </p:txBody>
      </p:sp>
      <p:sp>
        <p:nvSpPr>
          <p:cNvPr id="4" name="Date Placeholder 3"/>
          <p:cNvSpPr>
            <a:spLocks noGrp="1"/>
          </p:cNvSpPr>
          <p:nvPr>
            <p:ph type="dt" sz="quarter" idx="10"/>
          </p:nvPr>
        </p:nvSpPr>
        <p:spPr/>
        <p:txBody>
          <a:bodyPr/>
          <a:lstStyle/>
          <a:p>
            <a:pPr>
              <a:defRPr/>
            </a:pPr>
            <a:r>
              <a:rPr lang="en-US"/>
              <a:t>www.thmemgallery.com</a:t>
            </a:r>
          </a:p>
        </p:txBody>
      </p:sp>
      <p:sp>
        <p:nvSpPr>
          <p:cNvPr id="5" name="Footer Placeholder 4"/>
          <p:cNvSpPr>
            <a:spLocks noGrp="1"/>
          </p:cNvSpPr>
          <p:nvPr>
            <p:ph type="ftr" sz="quarter" idx="11"/>
          </p:nvPr>
        </p:nvSpPr>
        <p:spPr>
          <a:xfrm>
            <a:off x="2743200" y="4869657"/>
            <a:ext cx="3352800" cy="273844"/>
          </a:xfrm>
        </p:spPr>
        <p:txBody>
          <a:bodyPr/>
          <a:lstStyle/>
          <a:p>
            <a:pPr>
              <a:defRPr/>
            </a:pPr>
            <a:r>
              <a:rPr lang="en-US"/>
              <a:t>Company Logo</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60845592"/>
              </p:ext>
            </p:extLst>
          </p:nvPr>
        </p:nvGraphicFramePr>
        <p:xfrm>
          <a:off x="0" y="857250"/>
          <a:ext cx="914400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17.jpg"/>
          <p:cNvPicPr>
            <a:picLocks noChangeAspect="1"/>
          </p:cNvPicPr>
          <p:nvPr/>
        </p:nvPicPr>
        <p:blipFill>
          <a:blip r:embed="rId7"/>
          <a:stretch>
            <a:fillRect/>
          </a:stretch>
        </p:blipFill>
        <p:spPr>
          <a:xfrm>
            <a:off x="3581400" y="2190750"/>
            <a:ext cx="2133600" cy="1638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997677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3770</TotalTime>
  <Words>1682</Words>
  <Application>Microsoft Office PowerPoint</Application>
  <PresentationFormat>On-screen Show (16:9)</PresentationFormat>
  <Paragraphs>214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CHƯƠNG TRÌNH HỘI NGHỊ</vt:lpstr>
      <vt:lpstr>PowerPoint Presentation</vt:lpstr>
      <vt:lpstr>DANH SÁCH BAN TỔ CHỨC HỘI THI LẦN IX (2022-2023)</vt:lpstr>
      <vt:lpstr>PowerPoint Presentation</vt:lpstr>
      <vt:lpstr>PowerPoint Presentation</vt:lpstr>
      <vt:lpstr>Mục đích hội thi</vt:lpstr>
      <vt:lpstr>Lĩnh vực dự thi</vt:lpstr>
      <vt:lpstr>Giải pháp, đề tài (từ năm 2017 trở lại đây) </vt:lpstr>
      <vt:lpstr>PowerPoint Presentation</vt:lpstr>
      <vt:lpstr>PowerPoint Presentation</vt:lpstr>
      <vt:lpstr>Hồ sơ dự thi - Nộp 5 bộ gồm:</vt:lpstr>
      <vt:lpstr> Cơ cấu giải thưởng gồm </vt:lpstr>
      <vt:lpstr>Những hỗ trợ từ các cơ quan, đơn vị hưởng ứng Hội thi</vt:lpstr>
      <vt:lpstr>PowerPoint Presentation</vt:lpstr>
      <vt:lpstr>Những hỗ trợ từ các cơ quan, đơn vị hưởng ứng Hội thi</vt:lpstr>
      <vt:lpstr>Một vài So sánh giữa  NCKH và sáng TẠO</vt:lpstr>
      <vt:lpstr>PowerPoint Presentation</vt:lpstr>
      <vt:lpstr>PowerPoint Presentation</vt:lpstr>
      <vt:lpstr>Sáng tạo và nguyên tắc đổi mới</vt:lpstr>
      <vt:lpstr>PowerPoint Presentation</vt:lpstr>
      <vt:lpstr>CHIA SẺ VỀ VIẾT BÁO CÁO KHOA HỌC/BẢNG MÔ TẢ VÀ BÀI TRÌNH CHIẾU PPT </vt:lpstr>
      <vt:lpstr>Bố cục bảng mô tả giải pháp (Báo cáo thuyết minh khoa học)</vt:lpstr>
      <vt:lpstr>Thuyết minh mẫu</vt:lpstr>
      <vt:lpstr>PowerPoint Presentation</vt:lpstr>
      <vt:lpstr>Một vài lưu ý khi viết thuyết minh (để ko lạc đề)  Tìm hiểu kỹ các quy định về chấm điểm để viết cho đúng</vt:lpstr>
      <vt:lpstr>NỘI DUNG THUYẾT TRÌNH  (TỪ 15-20 SLIDE)</vt:lpstr>
      <vt:lpstr>PowerPoint Presentation</vt:lpstr>
    </vt:vector>
  </TitlesOfParts>
  <Company>15 LE THANH NGHI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Quoc Cuong</dc:creator>
  <cp:lastModifiedBy>HP</cp:lastModifiedBy>
  <cp:revision>396</cp:revision>
  <cp:lastPrinted>2022-03-24T04:23:50Z</cp:lastPrinted>
  <dcterms:created xsi:type="dcterms:W3CDTF">2014-02-12T07:56:03Z</dcterms:created>
  <dcterms:modified xsi:type="dcterms:W3CDTF">2022-10-05T00:14:06Z</dcterms:modified>
</cp:coreProperties>
</file>